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6858000" cx="12192000"/>
  <p:notesSz cx="6858000" cy="9144000"/>
  <p:embeddedFontLst>
    <p:embeddedFont>
      <p:font typeface="Fira Sans Condensed Light"/>
      <p:regular r:id="rId23"/>
      <p:bold r:id="rId24"/>
      <p:italic r:id="rId25"/>
      <p:boldItalic r:id="rId26"/>
    </p:embeddedFont>
    <p:embeddedFont>
      <p:font typeface="Fira Sans Condensed"/>
      <p:regular r:id="rId27"/>
      <p:bold r:id="rId28"/>
      <p:italic r:id="rId29"/>
      <p:boldItalic r:id="rId30"/>
    </p:embeddedFont>
    <p:embeddedFont>
      <p:font typeface="Rajdhani"/>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3" roundtripDataSignature="AMtx7mgLk4SZWpOenc8IohHrodn5YhD3+Q=="/>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MARTIN . SOTO CONTRERA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FiraSansCondensedLight-bold.fntdata"/><Relationship Id="rId23" Type="http://schemas.openxmlformats.org/officeDocument/2006/relationships/font" Target="fonts/FiraSansCondensedLight-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FiraSansCondensedLight-boldItalic.fntdata"/><Relationship Id="rId25" Type="http://schemas.openxmlformats.org/officeDocument/2006/relationships/font" Target="fonts/FiraSansCondensedLight-italic.fntdata"/><Relationship Id="rId28" Type="http://schemas.openxmlformats.org/officeDocument/2006/relationships/font" Target="fonts/FiraSansCondensed-bold.fntdata"/><Relationship Id="rId27" Type="http://schemas.openxmlformats.org/officeDocument/2006/relationships/font" Target="fonts/FiraSansCondensed-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FiraSansCondense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jdhani-regular.fntdata"/><Relationship Id="rId30" Type="http://schemas.openxmlformats.org/officeDocument/2006/relationships/font" Target="fonts/FiraSansCondensed-boldItalic.fntdata"/><Relationship Id="rId11" Type="http://schemas.openxmlformats.org/officeDocument/2006/relationships/slide" Target="slides/slide6.xml"/><Relationship Id="rId33" Type="http://customschemas.google.com/relationships/presentationmetadata" Target="metadata"/><Relationship Id="rId10" Type="http://schemas.openxmlformats.org/officeDocument/2006/relationships/slide" Target="slides/slide5.xml"/><Relationship Id="rId32" Type="http://schemas.openxmlformats.org/officeDocument/2006/relationships/font" Target="fonts/Rajdhani-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12-04T02:21:49.972">
    <p:pos x="4256" y="1397"/>
    <p:text>Revisar el link del trello para que puedan acceder como invitados</p:text>
    <p:extLst>
      <p:ext uri="{C676402C-5697-4E1C-873F-D02D1690AC5C}">
        <p15:threadingInfo timeZoneBias="0"/>
      </p:ext>
      <p:ext uri="http://customooxmlschemas.google.com/">
        <go:slidesCustomData xmlns:go="http://customooxmlschemas.google.com/" commentPostId="AAABZ31Mk8E"/>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20e1ba79f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20e1ba79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1be52897f8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1be52897f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1cccc916b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1cccc916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g31b93f407ca_1_3"/>
          <p:cNvPicPr preferRelativeResize="0"/>
          <p:nvPr/>
        </p:nvPicPr>
        <p:blipFill rotWithShape="1">
          <a:blip r:embed="rId2">
            <a:alphaModFix/>
          </a:blip>
          <a:srcRect b="0" l="0" r="0" t="0"/>
          <a:stretch/>
        </p:blipFill>
        <p:spPr>
          <a:xfrm>
            <a:off x="0" y="1785"/>
            <a:ext cx="12191996" cy="6854428"/>
          </a:xfrm>
          <a:prstGeom prst="rect">
            <a:avLst/>
          </a:prstGeom>
          <a:noFill/>
          <a:ln>
            <a:noFill/>
          </a:ln>
        </p:spPr>
      </p:pic>
      <p:sp>
        <p:nvSpPr>
          <p:cNvPr id="10" name="Google Shape;10;g31b93f407ca_1_3"/>
          <p:cNvSpPr txBox="1"/>
          <p:nvPr>
            <p:ph type="ctrTitle"/>
          </p:nvPr>
        </p:nvSpPr>
        <p:spPr>
          <a:xfrm>
            <a:off x="5518865" y="1238584"/>
            <a:ext cx="5721900" cy="39480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6900"/>
              <a:buNone/>
              <a:defRPr sz="96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p:txBody>
      </p:sp>
      <p:sp>
        <p:nvSpPr>
          <p:cNvPr id="11" name="Google Shape;11;g31b93f407ca_1_3"/>
          <p:cNvSpPr txBox="1"/>
          <p:nvPr>
            <p:ph idx="1" type="subTitle"/>
          </p:nvPr>
        </p:nvSpPr>
        <p:spPr>
          <a:xfrm>
            <a:off x="5518833" y="5131817"/>
            <a:ext cx="5721900" cy="487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sz="19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pic>
        <p:nvPicPr>
          <p:cNvPr id="45" name="Google Shape;45;g31b93f407ca_1_39"/>
          <p:cNvPicPr preferRelativeResize="0"/>
          <p:nvPr/>
        </p:nvPicPr>
        <p:blipFill rotWithShape="1">
          <a:blip r:embed="rId2">
            <a:alphaModFix/>
          </a:blip>
          <a:srcRect b="0" l="0" r="0" t="0"/>
          <a:stretch/>
        </p:blipFill>
        <p:spPr>
          <a:xfrm>
            <a:off x="0" y="1785"/>
            <a:ext cx="12191996" cy="6854428"/>
          </a:xfrm>
          <a:prstGeom prst="rect">
            <a:avLst/>
          </a:prstGeom>
          <a:noFill/>
          <a:ln>
            <a:noFill/>
          </a:ln>
        </p:spPr>
      </p:pic>
      <p:sp>
        <p:nvSpPr>
          <p:cNvPr id="46" name="Google Shape;46;g31b93f407ca_1_39"/>
          <p:cNvSpPr txBox="1"/>
          <p:nvPr>
            <p:ph hasCustomPrompt="1" type="title"/>
          </p:nvPr>
        </p:nvSpPr>
        <p:spPr>
          <a:xfrm>
            <a:off x="415600" y="2750000"/>
            <a:ext cx="11360700" cy="14808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16000"/>
              <a:buNone/>
              <a:defRPr sz="96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47" name="Google Shape;47;g31b93f407ca_1_39"/>
          <p:cNvSpPr txBox="1"/>
          <p:nvPr>
            <p:ph idx="1" type="body"/>
          </p:nvPr>
        </p:nvSpPr>
        <p:spPr>
          <a:xfrm>
            <a:off x="415600" y="4340933"/>
            <a:ext cx="11360700" cy="687300"/>
          </a:xfrm>
          <a:prstGeom prst="rect">
            <a:avLst/>
          </a:prstGeom>
          <a:noFill/>
          <a:ln>
            <a:noFill/>
          </a:ln>
        </p:spPr>
        <p:txBody>
          <a:bodyPr anchorCtr="0" anchor="t" bIns="121900" lIns="121900" spcFirstLastPara="1" rIns="121900" wrap="square" tIns="121900">
            <a:noAutofit/>
          </a:bodyPr>
          <a:lstStyle>
            <a:lvl1pPr indent="-330200" lvl="0" marL="457200" algn="ctr">
              <a:lnSpc>
                <a:spcPct val="100000"/>
              </a:lnSpc>
              <a:spcBef>
                <a:spcPts val="0"/>
              </a:spcBef>
              <a:spcAft>
                <a:spcPts val="0"/>
              </a:spcAft>
              <a:buSzPts val="1600"/>
              <a:buFont typeface="Fira Sans Condensed"/>
              <a:buChar char="●"/>
              <a:defRPr sz="1900">
                <a:latin typeface="Fira Sans Condensed"/>
                <a:ea typeface="Fira Sans Condensed"/>
                <a:cs typeface="Fira Sans Condensed"/>
                <a:sym typeface="Fira Sans Condensed"/>
              </a:defRPr>
            </a:lvl1pPr>
            <a:lvl2pPr indent="-330200" lvl="1" marL="914400" algn="ctr">
              <a:lnSpc>
                <a:spcPct val="100000"/>
              </a:lnSpc>
              <a:spcBef>
                <a:spcPts val="0"/>
              </a:spcBef>
              <a:spcAft>
                <a:spcPts val="0"/>
              </a:spcAft>
              <a:buSzPts val="1600"/>
              <a:buFont typeface="Fira Sans Condensed"/>
              <a:buChar char="○"/>
              <a:defRPr>
                <a:latin typeface="Fira Sans Condensed"/>
                <a:ea typeface="Fira Sans Condensed"/>
                <a:cs typeface="Fira Sans Condensed"/>
                <a:sym typeface="Fira Sans Condensed"/>
              </a:defRPr>
            </a:lvl2pPr>
            <a:lvl3pPr indent="-330200" lvl="2" marL="1371600" algn="ctr">
              <a:lnSpc>
                <a:spcPct val="100000"/>
              </a:lnSpc>
              <a:spcBef>
                <a:spcPts val="0"/>
              </a:spcBef>
              <a:spcAft>
                <a:spcPts val="0"/>
              </a:spcAft>
              <a:buSzPts val="1600"/>
              <a:buFont typeface="Fira Sans Condensed"/>
              <a:buChar char="■"/>
              <a:defRPr>
                <a:latin typeface="Fira Sans Condensed"/>
                <a:ea typeface="Fira Sans Condensed"/>
                <a:cs typeface="Fira Sans Condensed"/>
                <a:sym typeface="Fira Sans Condensed"/>
              </a:defRPr>
            </a:lvl3pPr>
            <a:lvl4pPr indent="-330200" lvl="3" marL="1828800" algn="ctr">
              <a:lnSpc>
                <a:spcPct val="100000"/>
              </a:lnSpc>
              <a:spcBef>
                <a:spcPts val="0"/>
              </a:spcBef>
              <a:spcAft>
                <a:spcPts val="0"/>
              </a:spcAft>
              <a:buSzPts val="1600"/>
              <a:buFont typeface="Fira Sans Condensed"/>
              <a:buChar char="●"/>
              <a:defRPr>
                <a:latin typeface="Fira Sans Condensed"/>
                <a:ea typeface="Fira Sans Condensed"/>
                <a:cs typeface="Fira Sans Condensed"/>
                <a:sym typeface="Fira Sans Condensed"/>
              </a:defRPr>
            </a:lvl4pPr>
            <a:lvl5pPr indent="-330200" lvl="4" marL="2286000" algn="ctr">
              <a:lnSpc>
                <a:spcPct val="100000"/>
              </a:lnSpc>
              <a:spcBef>
                <a:spcPts val="0"/>
              </a:spcBef>
              <a:spcAft>
                <a:spcPts val="0"/>
              </a:spcAft>
              <a:buSzPts val="1600"/>
              <a:buFont typeface="Fira Sans Condensed"/>
              <a:buChar char="○"/>
              <a:defRPr>
                <a:latin typeface="Fira Sans Condensed"/>
                <a:ea typeface="Fira Sans Condensed"/>
                <a:cs typeface="Fira Sans Condensed"/>
                <a:sym typeface="Fira Sans Condensed"/>
              </a:defRPr>
            </a:lvl5pPr>
            <a:lvl6pPr indent="-330200" lvl="5" marL="2743200" algn="ctr">
              <a:lnSpc>
                <a:spcPct val="100000"/>
              </a:lnSpc>
              <a:spcBef>
                <a:spcPts val="0"/>
              </a:spcBef>
              <a:spcAft>
                <a:spcPts val="0"/>
              </a:spcAft>
              <a:buSzPts val="1600"/>
              <a:buFont typeface="Fira Sans Condensed"/>
              <a:buChar char="■"/>
              <a:defRPr>
                <a:latin typeface="Fira Sans Condensed"/>
                <a:ea typeface="Fira Sans Condensed"/>
                <a:cs typeface="Fira Sans Condensed"/>
                <a:sym typeface="Fira Sans Condensed"/>
              </a:defRPr>
            </a:lvl6pPr>
            <a:lvl7pPr indent="-330200" lvl="6" marL="3200400" algn="ctr">
              <a:lnSpc>
                <a:spcPct val="100000"/>
              </a:lnSpc>
              <a:spcBef>
                <a:spcPts val="0"/>
              </a:spcBef>
              <a:spcAft>
                <a:spcPts val="0"/>
              </a:spcAft>
              <a:buSzPts val="1600"/>
              <a:buFont typeface="Fira Sans Condensed"/>
              <a:buChar char="●"/>
              <a:defRPr>
                <a:latin typeface="Fira Sans Condensed"/>
                <a:ea typeface="Fira Sans Condensed"/>
                <a:cs typeface="Fira Sans Condensed"/>
                <a:sym typeface="Fira Sans Condensed"/>
              </a:defRPr>
            </a:lvl7pPr>
            <a:lvl8pPr indent="-330200" lvl="7" marL="3657600" algn="ctr">
              <a:lnSpc>
                <a:spcPct val="100000"/>
              </a:lnSpc>
              <a:spcBef>
                <a:spcPts val="0"/>
              </a:spcBef>
              <a:spcAft>
                <a:spcPts val="0"/>
              </a:spcAft>
              <a:buSzPts val="1600"/>
              <a:buFont typeface="Fira Sans Condensed"/>
              <a:buChar char="○"/>
              <a:defRPr>
                <a:latin typeface="Fira Sans Condensed"/>
                <a:ea typeface="Fira Sans Condensed"/>
                <a:cs typeface="Fira Sans Condensed"/>
                <a:sym typeface="Fira Sans Condensed"/>
              </a:defRPr>
            </a:lvl8pPr>
            <a:lvl9pPr indent="-330200" lvl="8" marL="4114800" algn="ctr">
              <a:lnSpc>
                <a:spcPct val="100000"/>
              </a:lnSpc>
              <a:spcBef>
                <a:spcPts val="0"/>
              </a:spcBef>
              <a:spcAft>
                <a:spcPts val="0"/>
              </a:spcAft>
              <a:buSzPts val="1600"/>
              <a:buFont typeface="Fira Sans Condensed"/>
              <a:buChar char="■"/>
              <a:defRPr>
                <a:latin typeface="Fira Sans Condensed"/>
                <a:ea typeface="Fira Sans Condensed"/>
                <a:cs typeface="Fira Sans Condensed"/>
                <a:sym typeface="Fira Sans Condensed"/>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8" name="Shape 4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pic>
        <p:nvPicPr>
          <p:cNvPr id="13" name="Google Shape;13;g31b93f407ca_1_7"/>
          <p:cNvPicPr preferRelativeResize="0"/>
          <p:nvPr/>
        </p:nvPicPr>
        <p:blipFill rotWithShape="1">
          <a:blip r:embed="rId2">
            <a:alphaModFix/>
          </a:blip>
          <a:srcRect b="0" l="0" r="0" t="0"/>
          <a:stretch/>
        </p:blipFill>
        <p:spPr>
          <a:xfrm>
            <a:off x="0" y="1785"/>
            <a:ext cx="12191996" cy="6854428"/>
          </a:xfrm>
          <a:prstGeom prst="rect">
            <a:avLst/>
          </a:prstGeom>
          <a:noFill/>
          <a:ln>
            <a:noFill/>
          </a:ln>
        </p:spPr>
      </p:pic>
      <p:sp>
        <p:nvSpPr>
          <p:cNvPr id="14" name="Google Shape;14;g31b93f407ca_1_7"/>
          <p:cNvSpPr txBox="1"/>
          <p:nvPr>
            <p:ph idx="1" type="body"/>
          </p:nvPr>
        </p:nvSpPr>
        <p:spPr>
          <a:xfrm>
            <a:off x="1486800" y="1536633"/>
            <a:ext cx="9218400" cy="4608000"/>
          </a:xfrm>
          <a:prstGeom prst="rect">
            <a:avLst/>
          </a:prstGeom>
          <a:solidFill>
            <a:schemeClr val="dk1">
              <a:alpha val="56470"/>
            </a:schemeClr>
          </a:solidFill>
          <a:ln>
            <a:noFill/>
          </a:ln>
        </p:spPr>
        <p:txBody>
          <a:bodyPr anchorCtr="0" anchor="t" bIns="121900" lIns="121900" spcFirstLastPara="1" rIns="121900" wrap="square" tIns="121900">
            <a:noAutofit/>
          </a:bodyPr>
          <a:lstStyle>
            <a:lvl1pPr indent="-349250" lvl="0" marL="457200" algn="l">
              <a:lnSpc>
                <a:spcPct val="100000"/>
              </a:lnSpc>
              <a:spcBef>
                <a:spcPts val="0"/>
              </a:spcBef>
              <a:spcAft>
                <a:spcPts val="0"/>
              </a:spcAft>
              <a:buClr>
                <a:srgbClr val="191919"/>
              </a:buClr>
              <a:buSzPts val="1900"/>
              <a:buFont typeface="Anaheim"/>
              <a:buChar char="●"/>
              <a:defRPr sz="1900">
                <a:solidFill>
                  <a:srgbClr val="F3F3F3"/>
                </a:solidFill>
                <a:latin typeface="Fira Sans Condensed"/>
                <a:ea typeface="Fira Sans Condensed"/>
                <a:cs typeface="Fira Sans Condensed"/>
                <a:sym typeface="Fira Sans Condensed"/>
              </a:defRPr>
            </a:lvl1pPr>
            <a:lvl2pPr indent="-349250" lvl="1" marL="914400" algn="l">
              <a:lnSpc>
                <a:spcPct val="100000"/>
              </a:lnSpc>
              <a:spcBef>
                <a:spcPts val="0"/>
              </a:spcBef>
              <a:spcAft>
                <a:spcPts val="0"/>
              </a:spcAft>
              <a:buClr>
                <a:srgbClr val="191919"/>
              </a:buClr>
              <a:buSzPts val="1900"/>
              <a:buFont typeface="Roboto Condensed Light"/>
              <a:buChar char="○"/>
              <a:defRPr sz="1900">
                <a:latin typeface="Fira Sans Condensed"/>
                <a:ea typeface="Fira Sans Condensed"/>
                <a:cs typeface="Fira Sans Condensed"/>
                <a:sym typeface="Fira Sans Condensed"/>
              </a:defRPr>
            </a:lvl2pPr>
            <a:lvl3pPr indent="-349250" lvl="2" marL="1371600" algn="l">
              <a:lnSpc>
                <a:spcPct val="100000"/>
              </a:lnSpc>
              <a:spcBef>
                <a:spcPts val="0"/>
              </a:spcBef>
              <a:spcAft>
                <a:spcPts val="0"/>
              </a:spcAft>
              <a:buClr>
                <a:srgbClr val="191919"/>
              </a:buClr>
              <a:buSzPts val="1900"/>
              <a:buFont typeface="Roboto Condensed Light"/>
              <a:buChar char="■"/>
              <a:defRPr sz="1600"/>
            </a:lvl3pPr>
            <a:lvl4pPr indent="-349250" lvl="3" marL="1828800" algn="l">
              <a:lnSpc>
                <a:spcPct val="100000"/>
              </a:lnSpc>
              <a:spcBef>
                <a:spcPts val="0"/>
              </a:spcBef>
              <a:spcAft>
                <a:spcPts val="0"/>
              </a:spcAft>
              <a:buClr>
                <a:srgbClr val="191919"/>
              </a:buClr>
              <a:buSzPts val="1900"/>
              <a:buFont typeface="Roboto Condensed Light"/>
              <a:buChar char="●"/>
              <a:defRPr sz="1600"/>
            </a:lvl4pPr>
            <a:lvl5pPr indent="-349250" lvl="4" marL="2286000" algn="l">
              <a:lnSpc>
                <a:spcPct val="100000"/>
              </a:lnSpc>
              <a:spcBef>
                <a:spcPts val="0"/>
              </a:spcBef>
              <a:spcAft>
                <a:spcPts val="0"/>
              </a:spcAft>
              <a:buClr>
                <a:srgbClr val="191919"/>
              </a:buClr>
              <a:buSzPts val="1900"/>
              <a:buFont typeface="Roboto Condensed Light"/>
              <a:buChar char="○"/>
              <a:defRPr sz="1600"/>
            </a:lvl5pPr>
            <a:lvl6pPr indent="-349250" lvl="5" marL="2743200" algn="l">
              <a:lnSpc>
                <a:spcPct val="100000"/>
              </a:lnSpc>
              <a:spcBef>
                <a:spcPts val="0"/>
              </a:spcBef>
              <a:spcAft>
                <a:spcPts val="0"/>
              </a:spcAft>
              <a:buClr>
                <a:srgbClr val="191919"/>
              </a:buClr>
              <a:buSzPts val="1900"/>
              <a:buFont typeface="Roboto Condensed Light"/>
              <a:buChar char="■"/>
              <a:defRPr sz="1600"/>
            </a:lvl6pPr>
            <a:lvl7pPr indent="-349250" lvl="6" marL="3200400" algn="l">
              <a:lnSpc>
                <a:spcPct val="100000"/>
              </a:lnSpc>
              <a:spcBef>
                <a:spcPts val="0"/>
              </a:spcBef>
              <a:spcAft>
                <a:spcPts val="0"/>
              </a:spcAft>
              <a:buClr>
                <a:srgbClr val="191919"/>
              </a:buClr>
              <a:buSzPts val="1900"/>
              <a:buFont typeface="Roboto Condensed Light"/>
              <a:buChar char="●"/>
              <a:defRPr sz="1600"/>
            </a:lvl7pPr>
            <a:lvl8pPr indent="-349250" lvl="7" marL="3657600" algn="l">
              <a:lnSpc>
                <a:spcPct val="100000"/>
              </a:lnSpc>
              <a:spcBef>
                <a:spcPts val="0"/>
              </a:spcBef>
              <a:spcAft>
                <a:spcPts val="0"/>
              </a:spcAft>
              <a:buClr>
                <a:srgbClr val="191919"/>
              </a:buClr>
              <a:buSzPts val="1900"/>
              <a:buFont typeface="Roboto Condensed Light"/>
              <a:buChar char="○"/>
              <a:defRPr sz="1600"/>
            </a:lvl8pPr>
            <a:lvl9pPr indent="-349250" lvl="8" marL="4114800" algn="l">
              <a:lnSpc>
                <a:spcPct val="100000"/>
              </a:lnSpc>
              <a:spcBef>
                <a:spcPts val="0"/>
              </a:spcBef>
              <a:spcAft>
                <a:spcPts val="0"/>
              </a:spcAft>
              <a:buClr>
                <a:srgbClr val="191919"/>
              </a:buClr>
              <a:buSzPts val="1900"/>
              <a:buFont typeface="Roboto Condensed Light"/>
              <a:buChar char="■"/>
              <a:defRPr sz="1600"/>
            </a:lvl9pPr>
          </a:lstStyle>
          <a:p/>
        </p:txBody>
      </p:sp>
      <p:sp>
        <p:nvSpPr>
          <p:cNvPr id="15" name="Google Shape;15;g31b93f407ca_1_7"/>
          <p:cNvSpPr txBox="1"/>
          <p:nvPr>
            <p:ph type="title"/>
          </p:nvPr>
        </p:nvSpPr>
        <p:spPr>
          <a:xfrm>
            <a:off x="960133" y="719333"/>
            <a:ext cx="10272000" cy="763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 name="Shape 16"/>
        <p:cNvGrpSpPr/>
        <p:nvPr/>
      </p:nvGrpSpPr>
      <p:grpSpPr>
        <a:xfrm>
          <a:off x="0" y="0"/>
          <a:ext cx="0" cy="0"/>
          <a:chOff x="0" y="0"/>
          <a:chExt cx="0" cy="0"/>
        </a:xfrm>
      </p:grpSpPr>
      <p:pic>
        <p:nvPicPr>
          <p:cNvPr id="17" name="Google Shape;17;g31b93f407ca_1_11"/>
          <p:cNvPicPr preferRelativeResize="0"/>
          <p:nvPr/>
        </p:nvPicPr>
        <p:blipFill rotWithShape="1">
          <a:blip r:embed="rId2">
            <a:alphaModFix/>
          </a:blip>
          <a:srcRect b="0" l="0" r="0" t="0"/>
          <a:stretch/>
        </p:blipFill>
        <p:spPr>
          <a:xfrm>
            <a:off x="0" y="1785"/>
            <a:ext cx="12191996" cy="6854428"/>
          </a:xfrm>
          <a:prstGeom prst="rect">
            <a:avLst/>
          </a:prstGeom>
          <a:noFill/>
          <a:ln>
            <a:noFill/>
          </a:ln>
        </p:spPr>
      </p:pic>
      <p:sp>
        <p:nvSpPr>
          <p:cNvPr id="18" name="Google Shape;18;g31b93f407ca_1_11"/>
          <p:cNvSpPr txBox="1"/>
          <p:nvPr>
            <p:ph type="title"/>
          </p:nvPr>
        </p:nvSpPr>
        <p:spPr>
          <a:xfrm>
            <a:off x="960133" y="719333"/>
            <a:ext cx="10272000" cy="763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pic>
        <p:nvPicPr>
          <p:cNvPr id="20" name="Google Shape;20;g31b93f407ca_1_14"/>
          <p:cNvPicPr preferRelativeResize="0"/>
          <p:nvPr/>
        </p:nvPicPr>
        <p:blipFill rotWithShape="1">
          <a:blip r:embed="rId2">
            <a:alphaModFix/>
          </a:blip>
          <a:srcRect b="0" l="0" r="0" t="0"/>
          <a:stretch/>
        </p:blipFill>
        <p:spPr>
          <a:xfrm>
            <a:off x="0" y="1785"/>
            <a:ext cx="12191996" cy="6854428"/>
          </a:xfrm>
          <a:prstGeom prst="rect">
            <a:avLst/>
          </a:prstGeom>
          <a:noFill/>
          <a:ln>
            <a:noFill/>
          </a:ln>
        </p:spPr>
      </p:pic>
      <p:sp>
        <p:nvSpPr>
          <p:cNvPr id="21" name="Google Shape;21;g31b93f407ca_1_14"/>
          <p:cNvSpPr txBox="1"/>
          <p:nvPr>
            <p:ph type="title"/>
          </p:nvPr>
        </p:nvSpPr>
        <p:spPr>
          <a:xfrm>
            <a:off x="6178847" y="1912800"/>
            <a:ext cx="4710300" cy="30324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1900"/>
              <a:buNone/>
              <a:defRPr sz="6400"/>
            </a:lvl1pPr>
            <a:lvl2pPr lvl="1" algn="l">
              <a:lnSpc>
                <a:spcPct val="100000"/>
              </a:lnSpc>
              <a:spcBef>
                <a:spcPts val="0"/>
              </a:spcBef>
              <a:spcAft>
                <a:spcPts val="0"/>
              </a:spcAft>
              <a:buSzPts val="1900"/>
              <a:buNone/>
              <a:defRPr sz="1900"/>
            </a:lvl2pPr>
            <a:lvl3pPr lvl="2" algn="l">
              <a:lnSpc>
                <a:spcPct val="100000"/>
              </a:lnSpc>
              <a:spcBef>
                <a:spcPts val="0"/>
              </a:spcBef>
              <a:spcAft>
                <a:spcPts val="0"/>
              </a:spcAft>
              <a:buSzPts val="1900"/>
              <a:buNone/>
              <a:defRPr sz="1900"/>
            </a:lvl3pPr>
            <a:lvl4pPr lvl="3" algn="l">
              <a:lnSpc>
                <a:spcPct val="100000"/>
              </a:lnSpc>
              <a:spcBef>
                <a:spcPts val="0"/>
              </a:spcBef>
              <a:spcAft>
                <a:spcPts val="0"/>
              </a:spcAft>
              <a:buSzPts val="1900"/>
              <a:buNone/>
              <a:defRPr sz="1900"/>
            </a:lvl4pPr>
            <a:lvl5pPr lvl="4" algn="l">
              <a:lnSpc>
                <a:spcPct val="100000"/>
              </a:lnSpc>
              <a:spcBef>
                <a:spcPts val="0"/>
              </a:spcBef>
              <a:spcAft>
                <a:spcPts val="0"/>
              </a:spcAft>
              <a:buSzPts val="1900"/>
              <a:buNone/>
              <a:defRPr sz="1900"/>
            </a:lvl5pPr>
            <a:lvl6pPr lvl="5" algn="l">
              <a:lnSpc>
                <a:spcPct val="100000"/>
              </a:lnSpc>
              <a:spcBef>
                <a:spcPts val="0"/>
              </a:spcBef>
              <a:spcAft>
                <a:spcPts val="0"/>
              </a:spcAft>
              <a:buSzPts val="1900"/>
              <a:buNone/>
              <a:defRPr sz="1900"/>
            </a:lvl6pPr>
            <a:lvl7pPr lvl="6" algn="l">
              <a:lnSpc>
                <a:spcPct val="100000"/>
              </a:lnSpc>
              <a:spcBef>
                <a:spcPts val="0"/>
              </a:spcBef>
              <a:spcAft>
                <a:spcPts val="0"/>
              </a:spcAft>
              <a:buSzPts val="1900"/>
              <a:buNone/>
              <a:defRPr sz="1900"/>
            </a:lvl7pPr>
            <a:lvl8pPr lvl="7" algn="l">
              <a:lnSpc>
                <a:spcPct val="100000"/>
              </a:lnSpc>
              <a:spcBef>
                <a:spcPts val="0"/>
              </a:spcBef>
              <a:spcAft>
                <a:spcPts val="0"/>
              </a:spcAft>
              <a:buSzPts val="1900"/>
              <a:buNone/>
              <a:defRPr sz="1900"/>
            </a:lvl8pPr>
            <a:lvl9pPr lvl="8" algn="l">
              <a:lnSpc>
                <a:spcPct val="100000"/>
              </a:lnSpc>
              <a:spcBef>
                <a:spcPts val="0"/>
              </a:spcBef>
              <a:spcAft>
                <a:spcPts val="0"/>
              </a:spcAft>
              <a:buSzPts val="1900"/>
              <a:buNone/>
              <a:defRPr sz="19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1"/>
        </a:solidFill>
      </p:bgPr>
    </p:bg>
    <p:spTree>
      <p:nvGrpSpPr>
        <p:cNvPr id="22" name="Shape 22"/>
        <p:cNvGrpSpPr/>
        <p:nvPr/>
      </p:nvGrpSpPr>
      <p:grpSpPr>
        <a:xfrm>
          <a:off x="0" y="0"/>
          <a:ext cx="0" cy="0"/>
          <a:chOff x="0" y="0"/>
          <a:chExt cx="0" cy="0"/>
        </a:xfrm>
      </p:grpSpPr>
      <p:pic>
        <p:nvPicPr>
          <p:cNvPr id="23" name="Google Shape;23;g31b93f407ca_1_17"/>
          <p:cNvPicPr preferRelativeResize="0"/>
          <p:nvPr/>
        </p:nvPicPr>
        <p:blipFill rotWithShape="1">
          <a:blip r:embed="rId2">
            <a:alphaModFix/>
          </a:blip>
          <a:srcRect b="0" l="0" r="0" t="0"/>
          <a:stretch/>
        </p:blipFill>
        <p:spPr>
          <a:xfrm>
            <a:off x="0" y="1785"/>
            <a:ext cx="12191996" cy="6854428"/>
          </a:xfrm>
          <a:prstGeom prst="rect">
            <a:avLst/>
          </a:prstGeom>
          <a:noFill/>
          <a:ln>
            <a:noFill/>
          </a:ln>
        </p:spPr>
      </p:pic>
      <p:sp>
        <p:nvSpPr>
          <p:cNvPr id="24" name="Google Shape;24;g31b93f407ca_1_17"/>
          <p:cNvSpPr txBox="1"/>
          <p:nvPr>
            <p:ph idx="1" type="subTitle"/>
          </p:nvPr>
        </p:nvSpPr>
        <p:spPr>
          <a:xfrm flipH="1">
            <a:off x="7445613" y="3872667"/>
            <a:ext cx="2268300" cy="5940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1900"/>
              <a:buFont typeface="Rajdhani"/>
              <a:buNone/>
              <a:defRPr b="1" sz="2400">
                <a:latin typeface="Rajdhani"/>
                <a:ea typeface="Rajdhani"/>
                <a:cs typeface="Rajdhani"/>
                <a:sym typeface="Rajdhani"/>
              </a:defRPr>
            </a:lvl1pPr>
            <a:lvl2pPr lvl="1" algn="ctr">
              <a:lnSpc>
                <a:spcPct val="100000"/>
              </a:lnSpc>
              <a:spcBef>
                <a:spcPts val="0"/>
              </a:spcBef>
              <a:spcAft>
                <a:spcPts val="0"/>
              </a:spcAft>
              <a:buSzPts val="1900"/>
              <a:buFont typeface="Rajdhani"/>
              <a:buNone/>
              <a:defRPr b="1" sz="1900">
                <a:latin typeface="Rajdhani"/>
                <a:ea typeface="Rajdhani"/>
                <a:cs typeface="Rajdhani"/>
                <a:sym typeface="Rajdhani"/>
              </a:defRPr>
            </a:lvl2pPr>
            <a:lvl3pPr lvl="2" algn="ctr">
              <a:lnSpc>
                <a:spcPct val="100000"/>
              </a:lnSpc>
              <a:spcBef>
                <a:spcPts val="0"/>
              </a:spcBef>
              <a:spcAft>
                <a:spcPts val="0"/>
              </a:spcAft>
              <a:buSzPts val="1900"/>
              <a:buFont typeface="Rajdhani"/>
              <a:buNone/>
              <a:defRPr b="1" sz="1900">
                <a:latin typeface="Rajdhani"/>
                <a:ea typeface="Rajdhani"/>
                <a:cs typeface="Rajdhani"/>
                <a:sym typeface="Rajdhani"/>
              </a:defRPr>
            </a:lvl3pPr>
            <a:lvl4pPr lvl="3" algn="ctr">
              <a:lnSpc>
                <a:spcPct val="100000"/>
              </a:lnSpc>
              <a:spcBef>
                <a:spcPts val="0"/>
              </a:spcBef>
              <a:spcAft>
                <a:spcPts val="0"/>
              </a:spcAft>
              <a:buSzPts val="1900"/>
              <a:buFont typeface="Rajdhani"/>
              <a:buNone/>
              <a:defRPr b="1" sz="1900">
                <a:latin typeface="Rajdhani"/>
                <a:ea typeface="Rajdhani"/>
                <a:cs typeface="Rajdhani"/>
                <a:sym typeface="Rajdhani"/>
              </a:defRPr>
            </a:lvl4pPr>
            <a:lvl5pPr lvl="4" algn="ctr">
              <a:lnSpc>
                <a:spcPct val="100000"/>
              </a:lnSpc>
              <a:spcBef>
                <a:spcPts val="0"/>
              </a:spcBef>
              <a:spcAft>
                <a:spcPts val="0"/>
              </a:spcAft>
              <a:buSzPts val="1900"/>
              <a:buFont typeface="Rajdhani"/>
              <a:buNone/>
              <a:defRPr b="1" sz="1900">
                <a:latin typeface="Rajdhani"/>
                <a:ea typeface="Rajdhani"/>
                <a:cs typeface="Rajdhani"/>
                <a:sym typeface="Rajdhani"/>
              </a:defRPr>
            </a:lvl5pPr>
            <a:lvl6pPr lvl="5" algn="ctr">
              <a:lnSpc>
                <a:spcPct val="100000"/>
              </a:lnSpc>
              <a:spcBef>
                <a:spcPts val="0"/>
              </a:spcBef>
              <a:spcAft>
                <a:spcPts val="0"/>
              </a:spcAft>
              <a:buSzPts val="1900"/>
              <a:buFont typeface="Rajdhani"/>
              <a:buNone/>
              <a:defRPr b="1" sz="1900">
                <a:latin typeface="Rajdhani"/>
                <a:ea typeface="Rajdhani"/>
                <a:cs typeface="Rajdhani"/>
                <a:sym typeface="Rajdhani"/>
              </a:defRPr>
            </a:lvl6pPr>
            <a:lvl7pPr lvl="6" algn="ctr">
              <a:lnSpc>
                <a:spcPct val="100000"/>
              </a:lnSpc>
              <a:spcBef>
                <a:spcPts val="0"/>
              </a:spcBef>
              <a:spcAft>
                <a:spcPts val="0"/>
              </a:spcAft>
              <a:buSzPts val="1900"/>
              <a:buFont typeface="Rajdhani"/>
              <a:buNone/>
              <a:defRPr b="1" sz="1900">
                <a:latin typeface="Rajdhani"/>
                <a:ea typeface="Rajdhani"/>
                <a:cs typeface="Rajdhani"/>
                <a:sym typeface="Rajdhani"/>
              </a:defRPr>
            </a:lvl7pPr>
            <a:lvl8pPr lvl="7" algn="ctr">
              <a:lnSpc>
                <a:spcPct val="100000"/>
              </a:lnSpc>
              <a:spcBef>
                <a:spcPts val="0"/>
              </a:spcBef>
              <a:spcAft>
                <a:spcPts val="0"/>
              </a:spcAft>
              <a:buSzPts val="1900"/>
              <a:buFont typeface="Rajdhani"/>
              <a:buNone/>
              <a:defRPr b="1" sz="1900">
                <a:latin typeface="Rajdhani"/>
                <a:ea typeface="Rajdhani"/>
                <a:cs typeface="Rajdhani"/>
                <a:sym typeface="Rajdhani"/>
              </a:defRPr>
            </a:lvl8pPr>
            <a:lvl9pPr lvl="8" algn="ctr">
              <a:lnSpc>
                <a:spcPct val="100000"/>
              </a:lnSpc>
              <a:spcBef>
                <a:spcPts val="0"/>
              </a:spcBef>
              <a:spcAft>
                <a:spcPts val="0"/>
              </a:spcAft>
              <a:buSzPts val="1900"/>
              <a:buFont typeface="Rajdhani"/>
              <a:buNone/>
              <a:defRPr b="1" sz="1900">
                <a:latin typeface="Rajdhani"/>
                <a:ea typeface="Rajdhani"/>
                <a:cs typeface="Rajdhani"/>
                <a:sym typeface="Rajdhani"/>
              </a:defRPr>
            </a:lvl9pPr>
          </a:lstStyle>
          <a:p/>
        </p:txBody>
      </p:sp>
      <p:sp>
        <p:nvSpPr>
          <p:cNvPr id="25" name="Google Shape;25;g31b93f407ca_1_17"/>
          <p:cNvSpPr txBox="1"/>
          <p:nvPr>
            <p:ph idx="2" type="subTitle"/>
          </p:nvPr>
        </p:nvSpPr>
        <p:spPr>
          <a:xfrm flipH="1">
            <a:off x="6772500" y="4306033"/>
            <a:ext cx="3614700" cy="985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500"/>
              <a:buFont typeface="Fira Sans Condensed"/>
              <a:buNone/>
              <a:defRPr sz="1900">
                <a:latin typeface="Fira Sans Condensed"/>
                <a:ea typeface="Fira Sans Condensed"/>
                <a:cs typeface="Fira Sans Condensed"/>
                <a:sym typeface="Fira Sans Condensed"/>
              </a:defRPr>
            </a:lvl1pPr>
            <a:lvl2pPr lvl="1" algn="ctr">
              <a:lnSpc>
                <a:spcPct val="100000"/>
              </a:lnSpc>
              <a:spcBef>
                <a:spcPts val="0"/>
              </a:spcBef>
              <a:spcAft>
                <a:spcPts val="0"/>
              </a:spcAft>
              <a:buSzPts val="1500"/>
              <a:buFont typeface="Fira Sans Condensed"/>
              <a:buNone/>
              <a:defRPr sz="1500">
                <a:latin typeface="Fira Sans Condensed"/>
                <a:ea typeface="Fira Sans Condensed"/>
                <a:cs typeface="Fira Sans Condensed"/>
                <a:sym typeface="Fira Sans Condensed"/>
              </a:defRPr>
            </a:lvl2pPr>
            <a:lvl3pPr lvl="2" algn="ctr">
              <a:lnSpc>
                <a:spcPct val="100000"/>
              </a:lnSpc>
              <a:spcBef>
                <a:spcPts val="0"/>
              </a:spcBef>
              <a:spcAft>
                <a:spcPts val="0"/>
              </a:spcAft>
              <a:buSzPts val="1500"/>
              <a:buFont typeface="Fira Sans Condensed"/>
              <a:buNone/>
              <a:defRPr sz="1500">
                <a:latin typeface="Fira Sans Condensed"/>
                <a:ea typeface="Fira Sans Condensed"/>
                <a:cs typeface="Fira Sans Condensed"/>
                <a:sym typeface="Fira Sans Condensed"/>
              </a:defRPr>
            </a:lvl3pPr>
            <a:lvl4pPr lvl="3" algn="ctr">
              <a:lnSpc>
                <a:spcPct val="100000"/>
              </a:lnSpc>
              <a:spcBef>
                <a:spcPts val="0"/>
              </a:spcBef>
              <a:spcAft>
                <a:spcPts val="0"/>
              </a:spcAft>
              <a:buSzPts val="1500"/>
              <a:buFont typeface="Fira Sans Condensed"/>
              <a:buNone/>
              <a:defRPr sz="1500">
                <a:latin typeface="Fira Sans Condensed"/>
                <a:ea typeface="Fira Sans Condensed"/>
                <a:cs typeface="Fira Sans Condensed"/>
                <a:sym typeface="Fira Sans Condensed"/>
              </a:defRPr>
            </a:lvl4pPr>
            <a:lvl5pPr lvl="4" algn="ctr">
              <a:lnSpc>
                <a:spcPct val="100000"/>
              </a:lnSpc>
              <a:spcBef>
                <a:spcPts val="0"/>
              </a:spcBef>
              <a:spcAft>
                <a:spcPts val="0"/>
              </a:spcAft>
              <a:buSzPts val="1500"/>
              <a:buFont typeface="Fira Sans Condensed"/>
              <a:buNone/>
              <a:defRPr sz="1500">
                <a:latin typeface="Fira Sans Condensed"/>
                <a:ea typeface="Fira Sans Condensed"/>
                <a:cs typeface="Fira Sans Condensed"/>
                <a:sym typeface="Fira Sans Condensed"/>
              </a:defRPr>
            </a:lvl5pPr>
            <a:lvl6pPr lvl="5" algn="ctr">
              <a:lnSpc>
                <a:spcPct val="100000"/>
              </a:lnSpc>
              <a:spcBef>
                <a:spcPts val="0"/>
              </a:spcBef>
              <a:spcAft>
                <a:spcPts val="0"/>
              </a:spcAft>
              <a:buSzPts val="1500"/>
              <a:buFont typeface="Fira Sans Condensed"/>
              <a:buNone/>
              <a:defRPr sz="1500">
                <a:latin typeface="Fira Sans Condensed"/>
                <a:ea typeface="Fira Sans Condensed"/>
                <a:cs typeface="Fira Sans Condensed"/>
                <a:sym typeface="Fira Sans Condensed"/>
              </a:defRPr>
            </a:lvl6pPr>
            <a:lvl7pPr lvl="6" algn="ctr">
              <a:lnSpc>
                <a:spcPct val="100000"/>
              </a:lnSpc>
              <a:spcBef>
                <a:spcPts val="0"/>
              </a:spcBef>
              <a:spcAft>
                <a:spcPts val="0"/>
              </a:spcAft>
              <a:buSzPts val="1500"/>
              <a:buFont typeface="Fira Sans Condensed"/>
              <a:buNone/>
              <a:defRPr sz="1500">
                <a:latin typeface="Fira Sans Condensed"/>
                <a:ea typeface="Fira Sans Condensed"/>
                <a:cs typeface="Fira Sans Condensed"/>
                <a:sym typeface="Fira Sans Condensed"/>
              </a:defRPr>
            </a:lvl7pPr>
            <a:lvl8pPr lvl="7" algn="ctr">
              <a:lnSpc>
                <a:spcPct val="100000"/>
              </a:lnSpc>
              <a:spcBef>
                <a:spcPts val="0"/>
              </a:spcBef>
              <a:spcAft>
                <a:spcPts val="0"/>
              </a:spcAft>
              <a:buSzPts val="1500"/>
              <a:buFont typeface="Fira Sans Condensed"/>
              <a:buNone/>
              <a:defRPr sz="1500">
                <a:latin typeface="Fira Sans Condensed"/>
                <a:ea typeface="Fira Sans Condensed"/>
                <a:cs typeface="Fira Sans Condensed"/>
                <a:sym typeface="Fira Sans Condensed"/>
              </a:defRPr>
            </a:lvl8pPr>
            <a:lvl9pPr lvl="8" algn="ctr">
              <a:lnSpc>
                <a:spcPct val="100000"/>
              </a:lnSpc>
              <a:spcBef>
                <a:spcPts val="0"/>
              </a:spcBef>
              <a:spcAft>
                <a:spcPts val="0"/>
              </a:spcAft>
              <a:buSzPts val="1500"/>
              <a:buFont typeface="Fira Sans Condensed"/>
              <a:buNone/>
              <a:defRPr sz="1500">
                <a:latin typeface="Fira Sans Condensed"/>
                <a:ea typeface="Fira Sans Condensed"/>
                <a:cs typeface="Fira Sans Condensed"/>
                <a:sym typeface="Fira Sans Condensed"/>
              </a:defRPr>
            </a:lvl9pPr>
          </a:lstStyle>
          <a:p/>
        </p:txBody>
      </p:sp>
      <p:sp>
        <p:nvSpPr>
          <p:cNvPr id="26" name="Google Shape;26;g31b93f407ca_1_17"/>
          <p:cNvSpPr txBox="1"/>
          <p:nvPr>
            <p:ph idx="3" type="subTitle"/>
          </p:nvPr>
        </p:nvSpPr>
        <p:spPr>
          <a:xfrm flipH="1">
            <a:off x="2478280" y="3872667"/>
            <a:ext cx="2268300" cy="5940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1900"/>
              <a:buFont typeface="Rajdhani"/>
              <a:buNone/>
              <a:defRPr b="1" sz="2400">
                <a:latin typeface="Rajdhani"/>
                <a:ea typeface="Rajdhani"/>
                <a:cs typeface="Rajdhani"/>
                <a:sym typeface="Rajdhani"/>
              </a:defRPr>
            </a:lvl1pPr>
            <a:lvl2pPr lvl="1" algn="ctr">
              <a:lnSpc>
                <a:spcPct val="100000"/>
              </a:lnSpc>
              <a:spcBef>
                <a:spcPts val="0"/>
              </a:spcBef>
              <a:spcAft>
                <a:spcPts val="0"/>
              </a:spcAft>
              <a:buSzPts val="1900"/>
              <a:buFont typeface="Rajdhani"/>
              <a:buNone/>
              <a:defRPr b="1" sz="1900">
                <a:latin typeface="Rajdhani"/>
                <a:ea typeface="Rajdhani"/>
                <a:cs typeface="Rajdhani"/>
                <a:sym typeface="Rajdhani"/>
              </a:defRPr>
            </a:lvl2pPr>
            <a:lvl3pPr lvl="2" algn="ctr">
              <a:lnSpc>
                <a:spcPct val="100000"/>
              </a:lnSpc>
              <a:spcBef>
                <a:spcPts val="0"/>
              </a:spcBef>
              <a:spcAft>
                <a:spcPts val="0"/>
              </a:spcAft>
              <a:buSzPts val="1900"/>
              <a:buFont typeface="Rajdhani"/>
              <a:buNone/>
              <a:defRPr b="1" sz="1900">
                <a:latin typeface="Rajdhani"/>
                <a:ea typeface="Rajdhani"/>
                <a:cs typeface="Rajdhani"/>
                <a:sym typeface="Rajdhani"/>
              </a:defRPr>
            </a:lvl3pPr>
            <a:lvl4pPr lvl="3" algn="ctr">
              <a:lnSpc>
                <a:spcPct val="100000"/>
              </a:lnSpc>
              <a:spcBef>
                <a:spcPts val="0"/>
              </a:spcBef>
              <a:spcAft>
                <a:spcPts val="0"/>
              </a:spcAft>
              <a:buSzPts val="1900"/>
              <a:buFont typeface="Rajdhani"/>
              <a:buNone/>
              <a:defRPr b="1" sz="1900">
                <a:latin typeface="Rajdhani"/>
                <a:ea typeface="Rajdhani"/>
                <a:cs typeface="Rajdhani"/>
                <a:sym typeface="Rajdhani"/>
              </a:defRPr>
            </a:lvl4pPr>
            <a:lvl5pPr lvl="4" algn="ctr">
              <a:lnSpc>
                <a:spcPct val="100000"/>
              </a:lnSpc>
              <a:spcBef>
                <a:spcPts val="0"/>
              </a:spcBef>
              <a:spcAft>
                <a:spcPts val="0"/>
              </a:spcAft>
              <a:buSzPts val="1900"/>
              <a:buFont typeface="Rajdhani"/>
              <a:buNone/>
              <a:defRPr b="1" sz="1900">
                <a:latin typeface="Rajdhani"/>
                <a:ea typeface="Rajdhani"/>
                <a:cs typeface="Rajdhani"/>
                <a:sym typeface="Rajdhani"/>
              </a:defRPr>
            </a:lvl5pPr>
            <a:lvl6pPr lvl="5" algn="ctr">
              <a:lnSpc>
                <a:spcPct val="100000"/>
              </a:lnSpc>
              <a:spcBef>
                <a:spcPts val="0"/>
              </a:spcBef>
              <a:spcAft>
                <a:spcPts val="0"/>
              </a:spcAft>
              <a:buSzPts val="1900"/>
              <a:buFont typeface="Rajdhani"/>
              <a:buNone/>
              <a:defRPr b="1" sz="1900">
                <a:latin typeface="Rajdhani"/>
                <a:ea typeface="Rajdhani"/>
                <a:cs typeface="Rajdhani"/>
                <a:sym typeface="Rajdhani"/>
              </a:defRPr>
            </a:lvl6pPr>
            <a:lvl7pPr lvl="6" algn="ctr">
              <a:lnSpc>
                <a:spcPct val="100000"/>
              </a:lnSpc>
              <a:spcBef>
                <a:spcPts val="0"/>
              </a:spcBef>
              <a:spcAft>
                <a:spcPts val="0"/>
              </a:spcAft>
              <a:buSzPts val="1900"/>
              <a:buFont typeface="Rajdhani"/>
              <a:buNone/>
              <a:defRPr b="1" sz="1900">
                <a:latin typeface="Rajdhani"/>
                <a:ea typeface="Rajdhani"/>
                <a:cs typeface="Rajdhani"/>
                <a:sym typeface="Rajdhani"/>
              </a:defRPr>
            </a:lvl7pPr>
            <a:lvl8pPr lvl="7" algn="ctr">
              <a:lnSpc>
                <a:spcPct val="100000"/>
              </a:lnSpc>
              <a:spcBef>
                <a:spcPts val="0"/>
              </a:spcBef>
              <a:spcAft>
                <a:spcPts val="0"/>
              </a:spcAft>
              <a:buSzPts val="1900"/>
              <a:buFont typeface="Rajdhani"/>
              <a:buNone/>
              <a:defRPr b="1" sz="1900">
                <a:latin typeface="Rajdhani"/>
                <a:ea typeface="Rajdhani"/>
                <a:cs typeface="Rajdhani"/>
                <a:sym typeface="Rajdhani"/>
              </a:defRPr>
            </a:lvl8pPr>
            <a:lvl9pPr lvl="8" algn="ctr">
              <a:lnSpc>
                <a:spcPct val="100000"/>
              </a:lnSpc>
              <a:spcBef>
                <a:spcPts val="0"/>
              </a:spcBef>
              <a:spcAft>
                <a:spcPts val="0"/>
              </a:spcAft>
              <a:buSzPts val="1900"/>
              <a:buFont typeface="Rajdhani"/>
              <a:buNone/>
              <a:defRPr b="1" sz="1900">
                <a:latin typeface="Rajdhani"/>
                <a:ea typeface="Rajdhani"/>
                <a:cs typeface="Rajdhani"/>
                <a:sym typeface="Rajdhani"/>
              </a:defRPr>
            </a:lvl9pPr>
          </a:lstStyle>
          <a:p/>
        </p:txBody>
      </p:sp>
      <p:sp>
        <p:nvSpPr>
          <p:cNvPr id="27" name="Google Shape;27;g31b93f407ca_1_17"/>
          <p:cNvSpPr txBox="1"/>
          <p:nvPr>
            <p:ph idx="4" type="subTitle"/>
          </p:nvPr>
        </p:nvSpPr>
        <p:spPr>
          <a:xfrm flipH="1">
            <a:off x="1805167" y="4306033"/>
            <a:ext cx="3614700" cy="985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500"/>
              <a:buFont typeface="Fira Sans Condensed"/>
              <a:buNone/>
              <a:defRPr sz="1900">
                <a:latin typeface="Fira Sans Condensed"/>
                <a:ea typeface="Fira Sans Condensed"/>
                <a:cs typeface="Fira Sans Condensed"/>
                <a:sym typeface="Fira Sans Condensed"/>
              </a:defRPr>
            </a:lvl1pPr>
            <a:lvl2pPr lvl="1" algn="ctr">
              <a:lnSpc>
                <a:spcPct val="100000"/>
              </a:lnSpc>
              <a:spcBef>
                <a:spcPts val="0"/>
              </a:spcBef>
              <a:spcAft>
                <a:spcPts val="0"/>
              </a:spcAft>
              <a:buSzPts val="1500"/>
              <a:buFont typeface="Fira Sans Condensed"/>
              <a:buNone/>
              <a:defRPr sz="1500">
                <a:latin typeface="Fira Sans Condensed"/>
                <a:ea typeface="Fira Sans Condensed"/>
                <a:cs typeface="Fira Sans Condensed"/>
                <a:sym typeface="Fira Sans Condensed"/>
              </a:defRPr>
            </a:lvl2pPr>
            <a:lvl3pPr lvl="2" algn="ctr">
              <a:lnSpc>
                <a:spcPct val="100000"/>
              </a:lnSpc>
              <a:spcBef>
                <a:spcPts val="0"/>
              </a:spcBef>
              <a:spcAft>
                <a:spcPts val="0"/>
              </a:spcAft>
              <a:buSzPts val="1500"/>
              <a:buFont typeface="Fira Sans Condensed"/>
              <a:buNone/>
              <a:defRPr sz="1500">
                <a:latin typeface="Fira Sans Condensed"/>
                <a:ea typeface="Fira Sans Condensed"/>
                <a:cs typeface="Fira Sans Condensed"/>
                <a:sym typeface="Fira Sans Condensed"/>
              </a:defRPr>
            </a:lvl3pPr>
            <a:lvl4pPr lvl="3" algn="ctr">
              <a:lnSpc>
                <a:spcPct val="100000"/>
              </a:lnSpc>
              <a:spcBef>
                <a:spcPts val="0"/>
              </a:spcBef>
              <a:spcAft>
                <a:spcPts val="0"/>
              </a:spcAft>
              <a:buSzPts val="1500"/>
              <a:buFont typeface="Fira Sans Condensed"/>
              <a:buNone/>
              <a:defRPr sz="1500">
                <a:latin typeface="Fira Sans Condensed"/>
                <a:ea typeface="Fira Sans Condensed"/>
                <a:cs typeface="Fira Sans Condensed"/>
                <a:sym typeface="Fira Sans Condensed"/>
              </a:defRPr>
            </a:lvl4pPr>
            <a:lvl5pPr lvl="4" algn="ctr">
              <a:lnSpc>
                <a:spcPct val="100000"/>
              </a:lnSpc>
              <a:spcBef>
                <a:spcPts val="0"/>
              </a:spcBef>
              <a:spcAft>
                <a:spcPts val="0"/>
              </a:spcAft>
              <a:buSzPts val="1500"/>
              <a:buFont typeface="Fira Sans Condensed"/>
              <a:buNone/>
              <a:defRPr sz="1500">
                <a:latin typeface="Fira Sans Condensed"/>
                <a:ea typeface="Fira Sans Condensed"/>
                <a:cs typeface="Fira Sans Condensed"/>
                <a:sym typeface="Fira Sans Condensed"/>
              </a:defRPr>
            </a:lvl5pPr>
            <a:lvl6pPr lvl="5" algn="ctr">
              <a:lnSpc>
                <a:spcPct val="100000"/>
              </a:lnSpc>
              <a:spcBef>
                <a:spcPts val="0"/>
              </a:spcBef>
              <a:spcAft>
                <a:spcPts val="0"/>
              </a:spcAft>
              <a:buSzPts val="1500"/>
              <a:buFont typeface="Fira Sans Condensed"/>
              <a:buNone/>
              <a:defRPr sz="1500">
                <a:latin typeface="Fira Sans Condensed"/>
                <a:ea typeface="Fira Sans Condensed"/>
                <a:cs typeface="Fira Sans Condensed"/>
                <a:sym typeface="Fira Sans Condensed"/>
              </a:defRPr>
            </a:lvl6pPr>
            <a:lvl7pPr lvl="6" algn="ctr">
              <a:lnSpc>
                <a:spcPct val="100000"/>
              </a:lnSpc>
              <a:spcBef>
                <a:spcPts val="0"/>
              </a:spcBef>
              <a:spcAft>
                <a:spcPts val="0"/>
              </a:spcAft>
              <a:buSzPts val="1500"/>
              <a:buFont typeface="Fira Sans Condensed"/>
              <a:buNone/>
              <a:defRPr sz="1500">
                <a:latin typeface="Fira Sans Condensed"/>
                <a:ea typeface="Fira Sans Condensed"/>
                <a:cs typeface="Fira Sans Condensed"/>
                <a:sym typeface="Fira Sans Condensed"/>
              </a:defRPr>
            </a:lvl7pPr>
            <a:lvl8pPr lvl="7" algn="ctr">
              <a:lnSpc>
                <a:spcPct val="100000"/>
              </a:lnSpc>
              <a:spcBef>
                <a:spcPts val="0"/>
              </a:spcBef>
              <a:spcAft>
                <a:spcPts val="0"/>
              </a:spcAft>
              <a:buSzPts val="1500"/>
              <a:buFont typeface="Fira Sans Condensed"/>
              <a:buNone/>
              <a:defRPr sz="1500">
                <a:latin typeface="Fira Sans Condensed"/>
                <a:ea typeface="Fira Sans Condensed"/>
                <a:cs typeface="Fira Sans Condensed"/>
                <a:sym typeface="Fira Sans Condensed"/>
              </a:defRPr>
            </a:lvl8pPr>
            <a:lvl9pPr lvl="8" algn="ctr">
              <a:lnSpc>
                <a:spcPct val="100000"/>
              </a:lnSpc>
              <a:spcBef>
                <a:spcPts val="0"/>
              </a:spcBef>
              <a:spcAft>
                <a:spcPts val="0"/>
              </a:spcAft>
              <a:buSzPts val="1500"/>
              <a:buFont typeface="Fira Sans Condensed"/>
              <a:buNone/>
              <a:defRPr sz="1500">
                <a:latin typeface="Fira Sans Condensed"/>
                <a:ea typeface="Fira Sans Condensed"/>
                <a:cs typeface="Fira Sans Condensed"/>
                <a:sym typeface="Fira Sans Condensed"/>
              </a:defRPr>
            </a:lvl9pPr>
          </a:lstStyle>
          <a:p/>
        </p:txBody>
      </p:sp>
      <p:sp>
        <p:nvSpPr>
          <p:cNvPr id="28" name="Google Shape;28;g31b93f407ca_1_17"/>
          <p:cNvSpPr txBox="1"/>
          <p:nvPr>
            <p:ph type="title"/>
          </p:nvPr>
        </p:nvSpPr>
        <p:spPr>
          <a:xfrm>
            <a:off x="960133" y="719333"/>
            <a:ext cx="10272000" cy="763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1"/>
        </a:solidFill>
      </p:bgPr>
    </p:bg>
    <p:spTree>
      <p:nvGrpSpPr>
        <p:cNvPr id="29" name="Shape 29"/>
        <p:cNvGrpSpPr/>
        <p:nvPr/>
      </p:nvGrpSpPr>
      <p:grpSpPr>
        <a:xfrm>
          <a:off x="0" y="0"/>
          <a:ext cx="0" cy="0"/>
          <a:chOff x="0" y="0"/>
          <a:chExt cx="0" cy="0"/>
        </a:xfrm>
      </p:grpSpPr>
      <p:pic>
        <p:nvPicPr>
          <p:cNvPr id="30" name="Google Shape;30;g31b93f407ca_1_24"/>
          <p:cNvPicPr preferRelativeResize="0"/>
          <p:nvPr/>
        </p:nvPicPr>
        <p:blipFill rotWithShape="1">
          <a:blip r:embed="rId2">
            <a:alphaModFix/>
          </a:blip>
          <a:srcRect b="0" l="0" r="0" t="0"/>
          <a:stretch/>
        </p:blipFill>
        <p:spPr>
          <a:xfrm>
            <a:off x="0" y="1785"/>
            <a:ext cx="12191996" cy="6854428"/>
          </a:xfrm>
          <a:prstGeom prst="rect">
            <a:avLst/>
          </a:prstGeom>
          <a:noFill/>
          <a:ln>
            <a:noFill/>
          </a:ln>
        </p:spPr>
      </p:pic>
      <p:sp>
        <p:nvSpPr>
          <p:cNvPr id="31" name="Google Shape;31;g31b93f407ca_1_24"/>
          <p:cNvSpPr txBox="1"/>
          <p:nvPr>
            <p:ph idx="1" type="subTitle"/>
          </p:nvPr>
        </p:nvSpPr>
        <p:spPr>
          <a:xfrm>
            <a:off x="3316217" y="1912800"/>
            <a:ext cx="4490400" cy="3032400"/>
          </a:xfrm>
          <a:prstGeom prst="rect">
            <a:avLst/>
          </a:prstGeom>
          <a:noFill/>
          <a:ln>
            <a:noFill/>
          </a:ln>
        </p:spPr>
        <p:txBody>
          <a:bodyPr anchorCtr="0" anchor="ctr" bIns="121900" lIns="121900" spcFirstLastPara="1" rIns="121900" wrap="square" tIns="121900">
            <a:noAutofit/>
          </a:bodyPr>
          <a:lstStyle>
            <a:lvl1pPr lvl="0" algn="r">
              <a:lnSpc>
                <a:spcPct val="100000"/>
              </a:lnSpc>
              <a:spcBef>
                <a:spcPts val="0"/>
              </a:spcBef>
              <a:spcAft>
                <a:spcPts val="0"/>
              </a:spcAft>
              <a:buSzPts val="3700"/>
              <a:buFont typeface="Fira Sans Condensed"/>
              <a:buNone/>
              <a:defRPr sz="1900">
                <a:latin typeface="Fira Sans Condensed"/>
                <a:ea typeface="Fira Sans Condensed"/>
                <a:cs typeface="Fira Sans Condensed"/>
                <a:sym typeface="Fira Sans Condensed"/>
              </a:defRPr>
            </a:lvl1pPr>
            <a:lvl2pPr lvl="1" algn="ctr">
              <a:lnSpc>
                <a:spcPct val="100000"/>
              </a:lnSpc>
              <a:spcBef>
                <a:spcPts val="0"/>
              </a:spcBef>
              <a:spcAft>
                <a:spcPts val="0"/>
              </a:spcAft>
              <a:buSzPts val="3700"/>
              <a:buFont typeface="Fira Sans Condensed"/>
              <a:buNone/>
              <a:defRPr sz="3700">
                <a:latin typeface="Fira Sans Condensed"/>
                <a:ea typeface="Fira Sans Condensed"/>
                <a:cs typeface="Fira Sans Condensed"/>
                <a:sym typeface="Fira Sans Condensed"/>
              </a:defRPr>
            </a:lvl2pPr>
            <a:lvl3pPr lvl="2" algn="ctr">
              <a:lnSpc>
                <a:spcPct val="100000"/>
              </a:lnSpc>
              <a:spcBef>
                <a:spcPts val="0"/>
              </a:spcBef>
              <a:spcAft>
                <a:spcPts val="0"/>
              </a:spcAft>
              <a:buSzPts val="3700"/>
              <a:buFont typeface="Fira Sans Condensed"/>
              <a:buNone/>
              <a:defRPr sz="3700">
                <a:latin typeface="Fira Sans Condensed"/>
                <a:ea typeface="Fira Sans Condensed"/>
                <a:cs typeface="Fira Sans Condensed"/>
                <a:sym typeface="Fira Sans Condensed"/>
              </a:defRPr>
            </a:lvl3pPr>
            <a:lvl4pPr lvl="3" algn="ctr">
              <a:lnSpc>
                <a:spcPct val="100000"/>
              </a:lnSpc>
              <a:spcBef>
                <a:spcPts val="0"/>
              </a:spcBef>
              <a:spcAft>
                <a:spcPts val="0"/>
              </a:spcAft>
              <a:buSzPts val="3700"/>
              <a:buFont typeface="Fira Sans Condensed"/>
              <a:buNone/>
              <a:defRPr sz="3700">
                <a:latin typeface="Fira Sans Condensed"/>
                <a:ea typeface="Fira Sans Condensed"/>
                <a:cs typeface="Fira Sans Condensed"/>
                <a:sym typeface="Fira Sans Condensed"/>
              </a:defRPr>
            </a:lvl4pPr>
            <a:lvl5pPr lvl="4" algn="ctr">
              <a:lnSpc>
                <a:spcPct val="100000"/>
              </a:lnSpc>
              <a:spcBef>
                <a:spcPts val="0"/>
              </a:spcBef>
              <a:spcAft>
                <a:spcPts val="0"/>
              </a:spcAft>
              <a:buSzPts val="3700"/>
              <a:buFont typeface="Fira Sans Condensed"/>
              <a:buNone/>
              <a:defRPr sz="3700">
                <a:latin typeface="Fira Sans Condensed"/>
                <a:ea typeface="Fira Sans Condensed"/>
                <a:cs typeface="Fira Sans Condensed"/>
                <a:sym typeface="Fira Sans Condensed"/>
              </a:defRPr>
            </a:lvl5pPr>
            <a:lvl6pPr lvl="5" algn="ctr">
              <a:lnSpc>
                <a:spcPct val="100000"/>
              </a:lnSpc>
              <a:spcBef>
                <a:spcPts val="0"/>
              </a:spcBef>
              <a:spcAft>
                <a:spcPts val="0"/>
              </a:spcAft>
              <a:buSzPts val="3700"/>
              <a:buFont typeface="Fira Sans Condensed"/>
              <a:buNone/>
              <a:defRPr sz="3700">
                <a:latin typeface="Fira Sans Condensed"/>
                <a:ea typeface="Fira Sans Condensed"/>
                <a:cs typeface="Fira Sans Condensed"/>
                <a:sym typeface="Fira Sans Condensed"/>
              </a:defRPr>
            </a:lvl6pPr>
            <a:lvl7pPr lvl="6" algn="ctr">
              <a:lnSpc>
                <a:spcPct val="100000"/>
              </a:lnSpc>
              <a:spcBef>
                <a:spcPts val="0"/>
              </a:spcBef>
              <a:spcAft>
                <a:spcPts val="0"/>
              </a:spcAft>
              <a:buSzPts val="3700"/>
              <a:buFont typeface="Fira Sans Condensed"/>
              <a:buNone/>
              <a:defRPr sz="3700">
                <a:latin typeface="Fira Sans Condensed"/>
                <a:ea typeface="Fira Sans Condensed"/>
                <a:cs typeface="Fira Sans Condensed"/>
                <a:sym typeface="Fira Sans Condensed"/>
              </a:defRPr>
            </a:lvl7pPr>
            <a:lvl8pPr lvl="7" algn="ctr">
              <a:lnSpc>
                <a:spcPct val="100000"/>
              </a:lnSpc>
              <a:spcBef>
                <a:spcPts val="0"/>
              </a:spcBef>
              <a:spcAft>
                <a:spcPts val="0"/>
              </a:spcAft>
              <a:buSzPts val="3700"/>
              <a:buFont typeface="Fira Sans Condensed"/>
              <a:buNone/>
              <a:defRPr sz="3700">
                <a:latin typeface="Fira Sans Condensed"/>
                <a:ea typeface="Fira Sans Condensed"/>
                <a:cs typeface="Fira Sans Condensed"/>
                <a:sym typeface="Fira Sans Condensed"/>
              </a:defRPr>
            </a:lvl8pPr>
            <a:lvl9pPr lvl="8" algn="ctr">
              <a:lnSpc>
                <a:spcPct val="100000"/>
              </a:lnSpc>
              <a:spcBef>
                <a:spcPts val="0"/>
              </a:spcBef>
              <a:spcAft>
                <a:spcPts val="0"/>
              </a:spcAft>
              <a:buSzPts val="3700"/>
              <a:buFont typeface="Fira Sans Condensed"/>
              <a:buNone/>
              <a:defRPr sz="3700">
                <a:latin typeface="Fira Sans Condensed"/>
                <a:ea typeface="Fira Sans Condensed"/>
                <a:cs typeface="Fira Sans Condensed"/>
                <a:sym typeface="Fira Sans Condensed"/>
              </a:defRPr>
            </a:lvl9pPr>
          </a:lstStyle>
          <a:p/>
        </p:txBody>
      </p:sp>
      <p:sp>
        <p:nvSpPr>
          <p:cNvPr id="32" name="Google Shape;32;g31b93f407ca_1_24"/>
          <p:cNvSpPr txBox="1"/>
          <p:nvPr>
            <p:ph type="title"/>
          </p:nvPr>
        </p:nvSpPr>
        <p:spPr>
          <a:xfrm>
            <a:off x="8706971" y="1912800"/>
            <a:ext cx="2622900" cy="30324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1900"/>
              <a:buNone/>
              <a:defRPr sz="6400"/>
            </a:lvl1pPr>
            <a:lvl2pPr lvl="1" algn="l">
              <a:lnSpc>
                <a:spcPct val="100000"/>
              </a:lnSpc>
              <a:spcBef>
                <a:spcPts val="0"/>
              </a:spcBef>
              <a:spcAft>
                <a:spcPts val="0"/>
              </a:spcAft>
              <a:buSzPts val="1900"/>
              <a:buNone/>
              <a:defRPr sz="1900"/>
            </a:lvl2pPr>
            <a:lvl3pPr lvl="2" algn="l">
              <a:lnSpc>
                <a:spcPct val="100000"/>
              </a:lnSpc>
              <a:spcBef>
                <a:spcPts val="0"/>
              </a:spcBef>
              <a:spcAft>
                <a:spcPts val="0"/>
              </a:spcAft>
              <a:buSzPts val="1900"/>
              <a:buNone/>
              <a:defRPr sz="1900"/>
            </a:lvl3pPr>
            <a:lvl4pPr lvl="3" algn="l">
              <a:lnSpc>
                <a:spcPct val="100000"/>
              </a:lnSpc>
              <a:spcBef>
                <a:spcPts val="0"/>
              </a:spcBef>
              <a:spcAft>
                <a:spcPts val="0"/>
              </a:spcAft>
              <a:buSzPts val="1900"/>
              <a:buNone/>
              <a:defRPr sz="1900"/>
            </a:lvl4pPr>
            <a:lvl5pPr lvl="4" algn="l">
              <a:lnSpc>
                <a:spcPct val="100000"/>
              </a:lnSpc>
              <a:spcBef>
                <a:spcPts val="0"/>
              </a:spcBef>
              <a:spcAft>
                <a:spcPts val="0"/>
              </a:spcAft>
              <a:buSzPts val="1900"/>
              <a:buNone/>
              <a:defRPr sz="1900"/>
            </a:lvl5pPr>
            <a:lvl6pPr lvl="5" algn="l">
              <a:lnSpc>
                <a:spcPct val="100000"/>
              </a:lnSpc>
              <a:spcBef>
                <a:spcPts val="0"/>
              </a:spcBef>
              <a:spcAft>
                <a:spcPts val="0"/>
              </a:spcAft>
              <a:buSzPts val="1900"/>
              <a:buNone/>
              <a:defRPr sz="1900"/>
            </a:lvl6pPr>
            <a:lvl7pPr lvl="6" algn="l">
              <a:lnSpc>
                <a:spcPct val="100000"/>
              </a:lnSpc>
              <a:spcBef>
                <a:spcPts val="0"/>
              </a:spcBef>
              <a:spcAft>
                <a:spcPts val="0"/>
              </a:spcAft>
              <a:buSzPts val="1900"/>
              <a:buNone/>
              <a:defRPr sz="1900"/>
            </a:lvl7pPr>
            <a:lvl8pPr lvl="7" algn="l">
              <a:lnSpc>
                <a:spcPct val="100000"/>
              </a:lnSpc>
              <a:spcBef>
                <a:spcPts val="0"/>
              </a:spcBef>
              <a:spcAft>
                <a:spcPts val="0"/>
              </a:spcAft>
              <a:buSzPts val="1900"/>
              <a:buNone/>
              <a:defRPr sz="1900"/>
            </a:lvl8pPr>
            <a:lvl9pPr lvl="8" algn="l">
              <a:lnSpc>
                <a:spcPct val="100000"/>
              </a:lnSpc>
              <a:spcBef>
                <a:spcPts val="0"/>
              </a:spcBef>
              <a:spcAft>
                <a:spcPts val="0"/>
              </a:spcAft>
              <a:buSzPts val="1900"/>
              <a:buNone/>
              <a:defRPr sz="19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33" name="Shape 33"/>
        <p:cNvGrpSpPr/>
        <p:nvPr/>
      </p:nvGrpSpPr>
      <p:grpSpPr>
        <a:xfrm>
          <a:off x="0" y="0"/>
          <a:ext cx="0" cy="0"/>
          <a:chOff x="0" y="0"/>
          <a:chExt cx="0" cy="0"/>
        </a:xfrm>
      </p:grpSpPr>
      <p:pic>
        <p:nvPicPr>
          <p:cNvPr id="34" name="Google Shape;34;g31b93f407ca_1_28"/>
          <p:cNvPicPr preferRelativeResize="0"/>
          <p:nvPr/>
        </p:nvPicPr>
        <p:blipFill rotWithShape="1">
          <a:blip r:embed="rId2">
            <a:alphaModFix/>
          </a:blip>
          <a:srcRect b="0" l="0" r="0" t="0"/>
          <a:stretch/>
        </p:blipFill>
        <p:spPr>
          <a:xfrm>
            <a:off x="0" y="1785"/>
            <a:ext cx="12191996" cy="6854428"/>
          </a:xfrm>
          <a:prstGeom prst="rect">
            <a:avLst/>
          </a:prstGeom>
          <a:noFill/>
          <a:ln>
            <a:noFill/>
          </a:ln>
        </p:spPr>
      </p:pic>
      <p:sp>
        <p:nvSpPr>
          <p:cNvPr id="35" name="Google Shape;35;g31b93f407ca_1_28"/>
          <p:cNvSpPr txBox="1"/>
          <p:nvPr>
            <p:ph type="title"/>
          </p:nvPr>
        </p:nvSpPr>
        <p:spPr>
          <a:xfrm>
            <a:off x="3229667" y="1891600"/>
            <a:ext cx="5732700" cy="30747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6400"/>
              <a:buNone/>
              <a:defRPr sz="96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36" name="Shape 36"/>
        <p:cNvGrpSpPr/>
        <p:nvPr/>
      </p:nvGrpSpPr>
      <p:grpSpPr>
        <a:xfrm>
          <a:off x="0" y="0"/>
          <a:ext cx="0" cy="0"/>
          <a:chOff x="0" y="0"/>
          <a:chExt cx="0" cy="0"/>
        </a:xfrm>
      </p:grpSpPr>
      <p:pic>
        <p:nvPicPr>
          <p:cNvPr id="37" name="Google Shape;37;g31b93f407ca_1_31"/>
          <p:cNvPicPr preferRelativeResize="0"/>
          <p:nvPr/>
        </p:nvPicPr>
        <p:blipFill rotWithShape="1">
          <a:blip r:embed="rId2">
            <a:alphaModFix/>
          </a:blip>
          <a:srcRect b="0" l="0" r="0" t="0"/>
          <a:stretch/>
        </p:blipFill>
        <p:spPr>
          <a:xfrm>
            <a:off x="0" y="1785"/>
            <a:ext cx="12191996" cy="6854428"/>
          </a:xfrm>
          <a:prstGeom prst="rect">
            <a:avLst/>
          </a:prstGeom>
          <a:noFill/>
          <a:ln>
            <a:noFill/>
          </a:ln>
        </p:spPr>
      </p:pic>
      <p:sp>
        <p:nvSpPr>
          <p:cNvPr id="38" name="Google Shape;38;g31b93f407ca_1_31"/>
          <p:cNvSpPr txBox="1"/>
          <p:nvPr>
            <p:ph type="title"/>
          </p:nvPr>
        </p:nvSpPr>
        <p:spPr>
          <a:xfrm>
            <a:off x="697100" y="1295800"/>
            <a:ext cx="5050500" cy="4266300"/>
          </a:xfrm>
          <a:prstGeom prst="rect">
            <a:avLst/>
          </a:prstGeom>
          <a:noFill/>
          <a:ln>
            <a:noFill/>
          </a:ln>
        </p:spPr>
        <p:txBody>
          <a:bodyPr anchorCtr="0" anchor="ctr" bIns="121900" lIns="121900" spcFirstLastPara="1" rIns="121900" wrap="square" tIns="121900">
            <a:noAutofit/>
          </a:bodyPr>
          <a:lstStyle>
            <a:lvl1pPr lvl="0" algn="r">
              <a:lnSpc>
                <a:spcPct val="100000"/>
              </a:lnSpc>
              <a:spcBef>
                <a:spcPts val="0"/>
              </a:spcBef>
              <a:spcAft>
                <a:spcPts val="0"/>
              </a:spcAft>
              <a:buSzPts val="5600"/>
              <a:buNone/>
              <a:defRPr sz="80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39" name="Google Shape;39;g31b93f407ca_1_31"/>
          <p:cNvSpPr txBox="1"/>
          <p:nvPr>
            <p:ph idx="1" type="subTitle"/>
          </p:nvPr>
        </p:nvSpPr>
        <p:spPr>
          <a:xfrm>
            <a:off x="6399933" y="2605600"/>
            <a:ext cx="2586900" cy="16467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2800"/>
              <a:buNone/>
              <a:defRPr sz="19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0" name="Google Shape;40;g31b93f407ca_1_31"/>
          <p:cNvSpPr txBox="1"/>
          <p:nvPr>
            <p:ph idx="2" type="title"/>
          </p:nvPr>
        </p:nvSpPr>
        <p:spPr>
          <a:xfrm>
            <a:off x="6465560" y="1334833"/>
            <a:ext cx="2702400" cy="2419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6000"/>
              <a:buNone/>
              <a:defRPr sz="187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1"/>
        </a:solidFill>
      </p:bgPr>
    </p:bg>
    <p:spTree>
      <p:nvGrpSpPr>
        <p:cNvPr id="41" name="Shape 41"/>
        <p:cNvGrpSpPr/>
        <p:nvPr/>
      </p:nvGrpSpPr>
      <p:grpSpPr>
        <a:xfrm>
          <a:off x="0" y="0"/>
          <a:ext cx="0" cy="0"/>
          <a:chOff x="0" y="0"/>
          <a:chExt cx="0" cy="0"/>
        </a:xfrm>
      </p:grpSpPr>
      <p:pic>
        <p:nvPicPr>
          <p:cNvPr id="42" name="Google Shape;42;g31b93f407ca_1_36"/>
          <p:cNvPicPr preferRelativeResize="0"/>
          <p:nvPr/>
        </p:nvPicPr>
        <p:blipFill rotWithShape="1">
          <a:blip r:embed="rId2">
            <a:alphaModFix/>
          </a:blip>
          <a:srcRect b="0" l="0" r="0" t="0"/>
          <a:stretch/>
        </p:blipFill>
        <p:spPr>
          <a:xfrm>
            <a:off x="0" y="1785"/>
            <a:ext cx="12191996" cy="6854428"/>
          </a:xfrm>
          <a:prstGeom prst="rect">
            <a:avLst/>
          </a:prstGeom>
          <a:noFill/>
          <a:ln>
            <a:noFill/>
          </a:ln>
        </p:spPr>
      </p:pic>
      <p:sp>
        <p:nvSpPr>
          <p:cNvPr id="43" name="Google Shape;43;g31b93f407ca_1_36"/>
          <p:cNvSpPr txBox="1"/>
          <p:nvPr>
            <p:ph type="title"/>
          </p:nvPr>
        </p:nvSpPr>
        <p:spPr>
          <a:xfrm>
            <a:off x="960133" y="2275800"/>
            <a:ext cx="3679500" cy="2306400"/>
          </a:xfrm>
          <a:prstGeom prst="rect">
            <a:avLst/>
          </a:prstGeom>
          <a:noFill/>
          <a:ln>
            <a:noFill/>
          </a:ln>
        </p:spPr>
        <p:txBody>
          <a:bodyPr anchorCtr="0" anchor="t" bIns="121900" lIns="121900" spcFirstLastPara="1" rIns="121900" wrap="square" tIns="121900">
            <a:noAutofit/>
          </a:bodyPr>
          <a:lstStyle>
            <a:lvl1pPr lvl="0" algn="r">
              <a:lnSpc>
                <a:spcPct val="100000"/>
              </a:lnSpc>
              <a:spcBef>
                <a:spcPts val="0"/>
              </a:spcBef>
              <a:spcAft>
                <a:spcPts val="0"/>
              </a:spcAft>
              <a:buSzPts val="2400"/>
              <a:buNone/>
              <a:defRPr sz="6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g31b93f407ca_1_0"/>
          <p:cNvSpPr txBox="1"/>
          <p:nvPr>
            <p:ph type="title"/>
          </p:nvPr>
        </p:nvSpPr>
        <p:spPr>
          <a:xfrm>
            <a:off x="950967" y="719333"/>
            <a:ext cx="10290000" cy="7635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chemeClr val="lt2"/>
              </a:buClr>
              <a:buSzPts val="3700"/>
              <a:buFont typeface="Rajdhani"/>
              <a:buNone/>
              <a:defRPr b="1" i="0" sz="3700" u="none" cap="none" strike="noStrike">
                <a:solidFill>
                  <a:schemeClr val="lt2"/>
                </a:solidFill>
                <a:latin typeface="Rajdhani"/>
                <a:ea typeface="Rajdhani"/>
                <a:cs typeface="Rajdhani"/>
                <a:sym typeface="Rajdhani"/>
              </a:defRPr>
            </a:lvl1pPr>
            <a:lvl2pPr lvl="1" marR="0" rtl="0" algn="l">
              <a:lnSpc>
                <a:spcPct val="100000"/>
              </a:lnSpc>
              <a:spcBef>
                <a:spcPts val="0"/>
              </a:spcBef>
              <a:spcAft>
                <a:spcPts val="0"/>
              </a:spcAft>
              <a:buClr>
                <a:schemeClr val="lt2"/>
              </a:buClr>
              <a:buSzPts val="3700"/>
              <a:buFont typeface="Rajdhani"/>
              <a:buNone/>
              <a:defRPr b="1" i="0" sz="3700" u="none" cap="none" strike="noStrike">
                <a:solidFill>
                  <a:schemeClr val="lt2"/>
                </a:solidFill>
                <a:latin typeface="Rajdhani"/>
                <a:ea typeface="Rajdhani"/>
                <a:cs typeface="Rajdhani"/>
                <a:sym typeface="Rajdhani"/>
              </a:defRPr>
            </a:lvl2pPr>
            <a:lvl3pPr lvl="2" marR="0" rtl="0" algn="l">
              <a:lnSpc>
                <a:spcPct val="100000"/>
              </a:lnSpc>
              <a:spcBef>
                <a:spcPts val="0"/>
              </a:spcBef>
              <a:spcAft>
                <a:spcPts val="0"/>
              </a:spcAft>
              <a:buClr>
                <a:schemeClr val="lt2"/>
              </a:buClr>
              <a:buSzPts val="3700"/>
              <a:buFont typeface="Rajdhani"/>
              <a:buNone/>
              <a:defRPr b="1" i="0" sz="3700" u="none" cap="none" strike="noStrike">
                <a:solidFill>
                  <a:schemeClr val="lt2"/>
                </a:solidFill>
                <a:latin typeface="Rajdhani"/>
                <a:ea typeface="Rajdhani"/>
                <a:cs typeface="Rajdhani"/>
                <a:sym typeface="Rajdhani"/>
              </a:defRPr>
            </a:lvl3pPr>
            <a:lvl4pPr lvl="3" marR="0" rtl="0" algn="l">
              <a:lnSpc>
                <a:spcPct val="100000"/>
              </a:lnSpc>
              <a:spcBef>
                <a:spcPts val="0"/>
              </a:spcBef>
              <a:spcAft>
                <a:spcPts val="0"/>
              </a:spcAft>
              <a:buClr>
                <a:schemeClr val="lt2"/>
              </a:buClr>
              <a:buSzPts val="3700"/>
              <a:buFont typeface="Rajdhani"/>
              <a:buNone/>
              <a:defRPr b="1" i="0" sz="3700" u="none" cap="none" strike="noStrike">
                <a:solidFill>
                  <a:schemeClr val="lt2"/>
                </a:solidFill>
                <a:latin typeface="Rajdhani"/>
                <a:ea typeface="Rajdhani"/>
                <a:cs typeface="Rajdhani"/>
                <a:sym typeface="Rajdhani"/>
              </a:defRPr>
            </a:lvl4pPr>
            <a:lvl5pPr lvl="4" marR="0" rtl="0" algn="l">
              <a:lnSpc>
                <a:spcPct val="100000"/>
              </a:lnSpc>
              <a:spcBef>
                <a:spcPts val="0"/>
              </a:spcBef>
              <a:spcAft>
                <a:spcPts val="0"/>
              </a:spcAft>
              <a:buClr>
                <a:schemeClr val="lt2"/>
              </a:buClr>
              <a:buSzPts val="3700"/>
              <a:buFont typeface="Rajdhani"/>
              <a:buNone/>
              <a:defRPr b="1" i="0" sz="3700" u="none" cap="none" strike="noStrike">
                <a:solidFill>
                  <a:schemeClr val="lt2"/>
                </a:solidFill>
                <a:latin typeface="Rajdhani"/>
                <a:ea typeface="Rajdhani"/>
                <a:cs typeface="Rajdhani"/>
                <a:sym typeface="Rajdhani"/>
              </a:defRPr>
            </a:lvl5pPr>
            <a:lvl6pPr lvl="5" marR="0" rtl="0" algn="l">
              <a:lnSpc>
                <a:spcPct val="100000"/>
              </a:lnSpc>
              <a:spcBef>
                <a:spcPts val="0"/>
              </a:spcBef>
              <a:spcAft>
                <a:spcPts val="0"/>
              </a:spcAft>
              <a:buClr>
                <a:schemeClr val="lt2"/>
              </a:buClr>
              <a:buSzPts val="3700"/>
              <a:buFont typeface="Rajdhani"/>
              <a:buNone/>
              <a:defRPr b="1" i="0" sz="3700" u="none" cap="none" strike="noStrike">
                <a:solidFill>
                  <a:schemeClr val="lt2"/>
                </a:solidFill>
                <a:latin typeface="Rajdhani"/>
                <a:ea typeface="Rajdhani"/>
                <a:cs typeface="Rajdhani"/>
                <a:sym typeface="Rajdhani"/>
              </a:defRPr>
            </a:lvl6pPr>
            <a:lvl7pPr lvl="6" marR="0" rtl="0" algn="l">
              <a:lnSpc>
                <a:spcPct val="100000"/>
              </a:lnSpc>
              <a:spcBef>
                <a:spcPts val="0"/>
              </a:spcBef>
              <a:spcAft>
                <a:spcPts val="0"/>
              </a:spcAft>
              <a:buClr>
                <a:schemeClr val="lt2"/>
              </a:buClr>
              <a:buSzPts val="3700"/>
              <a:buFont typeface="Rajdhani"/>
              <a:buNone/>
              <a:defRPr b="1" i="0" sz="3700" u="none" cap="none" strike="noStrike">
                <a:solidFill>
                  <a:schemeClr val="lt2"/>
                </a:solidFill>
                <a:latin typeface="Rajdhani"/>
                <a:ea typeface="Rajdhani"/>
                <a:cs typeface="Rajdhani"/>
                <a:sym typeface="Rajdhani"/>
              </a:defRPr>
            </a:lvl7pPr>
            <a:lvl8pPr lvl="7" marR="0" rtl="0" algn="l">
              <a:lnSpc>
                <a:spcPct val="100000"/>
              </a:lnSpc>
              <a:spcBef>
                <a:spcPts val="0"/>
              </a:spcBef>
              <a:spcAft>
                <a:spcPts val="0"/>
              </a:spcAft>
              <a:buClr>
                <a:schemeClr val="lt2"/>
              </a:buClr>
              <a:buSzPts val="3700"/>
              <a:buFont typeface="Rajdhani"/>
              <a:buNone/>
              <a:defRPr b="1" i="0" sz="3700" u="none" cap="none" strike="noStrike">
                <a:solidFill>
                  <a:schemeClr val="lt2"/>
                </a:solidFill>
                <a:latin typeface="Rajdhani"/>
                <a:ea typeface="Rajdhani"/>
                <a:cs typeface="Rajdhani"/>
                <a:sym typeface="Rajdhani"/>
              </a:defRPr>
            </a:lvl8pPr>
            <a:lvl9pPr lvl="8" marR="0" rtl="0" algn="l">
              <a:lnSpc>
                <a:spcPct val="100000"/>
              </a:lnSpc>
              <a:spcBef>
                <a:spcPts val="0"/>
              </a:spcBef>
              <a:spcAft>
                <a:spcPts val="0"/>
              </a:spcAft>
              <a:buClr>
                <a:schemeClr val="lt2"/>
              </a:buClr>
              <a:buSzPts val="3700"/>
              <a:buFont typeface="Rajdhani"/>
              <a:buNone/>
              <a:defRPr b="1" i="0" sz="3700" u="none" cap="none" strike="noStrike">
                <a:solidFill>
                  <a:schemeClr val="lt2"/>
                </a:solidFill>
                <a:latin typeface="Rajdhani"/>
                <a:ea typeface="Rajdhani"/>
                <a:cs typeface="Rajdhani"/>
                <a:sym typeface="Rajdhani"/>
              </a:defRPr>
            </a:lvl9pPr>
          </a:lstStyle>
          <a:p/>
        </p:txBody>
      </p:sp>
      <p:sp>
        <p:nvSpPr>
          <p:cNvPr id="7" name="Google Shape;7;g31b93f407ca_1_0"/>
          <p:cNvSpPr txBox="1"/>
          <p:nvPr>
            <p:ph idx="1" type="body"/>
          </p:nvPr>
        </p:nvSpPr>
        <p:spPr>
          <a:xfrm>
            <a:off x="950967" y="1536633"/>
            <a:ext cx="10290000" cy="4555200"/>
          </a:xfrm>
          <a:prstGeom prst="rect">
            <a:avLst/>
          </a:prstGeom>
          <a:noFill/>
          <a:ln>
            <a:noFill/>
          </a:ln>
        </p:spPr>
        <p:txBody>
          <a:bodyPr anchorCtr="0" anchor="t" bIns="121900" lIns="121900" spcFirstLastPara="1" rIns="121900" wrap="square" tIns="121900">
            <a:noAutofit/>
          </a:bodyPr>
          <a:lstStyle>
            <a:lvl1pPr indent="-330200" lvl="0" marL="457200" marR="0" rtl="0" algn="l">
              <a:lnSpc>
                <a:spcPct val="100000"/>
              </a:lnSpc>
              <a:spcBef>
                <a:spcPts val="0"/>
              </a:spcBef>
              <a:spcAft>
                <a:spcPts val="0"/>
              </a:spcAft>
              <a:buClr>
                <a:schemeClr val="lt2"/>
              </a:buClr>
              <a:buSzPts val="1600"/>
              <a:buFont typeface="Fira Sans Condensed Light"/>
              <a:buChar char="●"/>
              <a:defRPr b="0" i="0" sz="1600" u="none" cap="none" strike="noStrike">
                <a:solidFill>
                  <a:schemeClr val="lt2"/>
                </a:solidFill>
                <a:latin typeface="Fira Sans Condensed Light"/>
                <a:ea typeface="Fira Sans Condensed Light"/>
                <a:cs typeface="Fira Sans Condensed Light"/>
                <a:sym typeface="Fira Sans Condensed Light"/>
              </a:defRPr>
            </a:lvl1pPr>
            <a:lvl2pPr indent="-330200" lvl="1" marL="914400" marR="0" rtl="0" algn="l">
              <a:lnSpc>
                <a:spcPct val="100000"/>
              </a:lnSpc>
              <a:spcBef>
                <a:spcPts val="0"/>
              </a:spcBef>
              <a:spcAft>
                <a:spcPts val="0"/>
              </a:spcAft>
              <a:buClr>
                <a:schemeClr val="lt2"/>
              </a:buClr>
              <a:buSzPts val="1600"/>
              <a:buFont typeface="Fira Sans Condensed Light"/>
              <a:buChar char="○"/>
              <a:defRPr b="0" i="0" sz="1600" u="none" cap="none" strike="noStrike">
                <a:solidFill>
                  <a:schemeClr val="lt2"/>
                </a:solidFill>
                <a:latin typeface="Fira Sans Condensed Light"/>
                <a:ea typeface="Fira Sans Condensed Light"/>
                <a:cs typeface="Fira Sans Condensed Light"/>
                <a:sym typeface="Fira Sans Condensed Light"/>
              </a:defRPr>
            </a:lvl2pPr>
            <a:lvl3pPr indent="-330200" lvl="2" marL="1371600" marR="0" rtl="0" algn="l">
              <a:lnSpc>
                <a:spcPct val="100000"/>
              </a:lnSpc>
              <a:spcBef>
                <a:spcPts val="0"/>
              </a:spcBef>
              <a:spcAft>
                <a:spcPts val="0"/>
              </a:spcAft>
              <a:buClr>
                <a:schemeClr val="lt2"/>
              </a:buClr>
              <a:buSzPts val="1600"/>
              <a:buFont typeface="Fira Sans Condensed Light"/>
              <a:buChar char="■"/>
              <a:defRPr b="0" i="0" sz="1600" u="none" cap="none" strike="noStrike">
                <a:solidFill>
                  <a:schemeClr val="lt2"/>
                </a:solidFill>
                <a:latin typeface="Fira Sans Condensed Light"/>
                <a:ea typeface="Fira Sans Condensed Light"/>
                <a:cs typeface="Fira Sans Condensed Light"/>
                <a:sym typeface="Fira Sans Condensed Light"/>
              </a:defRPr>
            </a:lvl3pPr>
            <a:lvl4pPr indent="-330200" lvl="3" marL="1828800" marR="0" rtl="0" algn="l">
              <a:lnSpc>
                <a:spcPct val="100000"/>
              </a:lnSpc>
              <a:spcBef>
                <a:spcPts val="0"/>
              </a:spcBef>
              <a:spcAft>
                <a:spcPts val="0"/>
              </a:spcAft>
              <a:buClr>
                <a:schemeClr val="lt2"/>
              </a:buClr>
              <a:buSzPts val="1600"/>
              <a:buFont typeface="Fira Sans Condensed Light"/>
              <a:buChar char="●"/>
              <a:defRPr b="0" i="0" sz="1600" u="none" cap="none" strike="noStrike">
                <a:solidFill>
                  <a:schemeClr val="lt2"/>
                </a:solidFill>
                <a:latin typeface="Fira Sans Condensed Light"/>
                <a:ea typeface="Fira Sans Condensed Light"/>
                <a:cs typeface="Fira Sans Condensed Light"/>
                <a:sym typeface="Fira Sans Condensed Light"/>
              </a:defRPr>
            </a:lvl4pPr>
            <a:lvl5pPr indent="-330200" lvl="4" marL="2286000" marR="0" rtl="0" algn="l">
              <a:lnSpc>
                <a:spcPct val="100000"/>
              </a:lnSpc>
              <a:spcBef>
                <a:spcPts val="0"/>
              </a:spcBef>
              <a:spcAft>
                <a:spcPts val="0"/>
              </a:spcAft>
              <a:buClr>
                <a:schemeClr val="lt2"/>
              </a:buClr>
              <a:buSzPts val="1600"/>
              <a:buFont typeface="Fira Sans Condensed Light"/>
              <a:buChar char="○"/>
              <a:defRPr b="0" i="0" sz="1600" u="none" cap="none" strike="noStrike">
                <a:solidFill>
                  <a:schemeClr val="lt2"/>
                </a:solidFill>
                <a:latin typeface="Fira Sans Condensed Light"/>
                <a:ea typeface="Fira Sans Condensed Light"/>
                <a:cs typeface="Fira Sans Condensed Light"/>
                <a:sym typeface="Fira Sans Condensed Light"/>
              </a:defRPr>
            </a:lvl5pPr>
            <a:lvl6pPr indent="-330200" lvl="5" marL="2743200" marR="0" rtl="0" algn="l">
              <a:lnSpc>
                <a:spcPct val="100000"/>
              </a:lnSpc>
              <a:spcBef>
                <a:spcPts val="0"/>
              </a:spcBef>
              <a:spcAft>
                <a:spcPts val="0"/>
              </a:spcAft>
              <a:buClr>
                <a:schemeClr val="lt2"/>
              </a:buClr>
              <a:buSzPts val="1600"/>
              <a:buFont typeface="Fira Sans Condensed Light"/>
              <a:buChar char="■"/>
              <a:defRPr b="0" i="0" sz="1600" u="none" cap="none" strike="noStrike">
                <a:solidFill>
                  <a:schemeClr val="lt2"/>
                </a:solidFill>
                <a:latin typeface="Fira Sans Condensed Light"/>
                <a:ea typeface="Fira Sans Condensed Light"/>
                <a:cs typeface="Fira Sans Condensed Light"/>
                <a:sym typeface="Fira Sans Condensed Light"/>
              </a:defRPr>
            </a:lvl6pPr>
            <a:lvl7pPr indent="-330200" lvl="6" marL="3200400" marR="0" rtl="0" algn="l">
              <a:lnSpc>
                <a:spcPct val="100000"/>
              </a:lnSpc>
              <a:spcBef>
                <a:spcPts val="0"/>
              </a:spcBef>
              <a:spcAft>
                <a:spcPts val="0"/>
              </a:spcAft>
              <a:buClr>
                <a:schemeClr val="lt2"/>
              </a:buClr>
              <a:buSzPts val="1600"/>
              <a:buFont typeface="Fira Sans Condensed Light"/>
              <a:buChar char="●"/>
              <a:defRPr b="0" i="0" sz="1600" u="none" cap="none" strike="noStrike">
                <a:solidFill>
                  <a:schemeClr val="lt2"/>
                </a:solidFill>
                <a:latin typeface="Fira Sans Condensed Light"/>
                <a:ea typeface="Fira Sans Condensed Light"/>
                <a:cs typeface="Fira Sans Condensed Light"/>
                <a:sym typeface="Fira Sans Condensed Light"/>
              </a:defRPr>
            </a:lvl7pPr>
            <a:lvl8pPr indent="-330200" lvl="7" marL="3657600" marR="0" rtl="0" algn="l">
              <a:lnSpc>
                <a:spcPct val="100000"/>
              </a:lnSpc>
              <a:spcBef>
                <a:spcPts val="0"/>
              </a:spcBef>
              <a:spcAft>
                <a:spcPts val="0"/>
              </a:spcAft>
              <a:buClr>
                <a:schemeClr val="lt2"/>
              </a:buClr>
              <a:buSzPts val="1600"/>
              <a:buFont typeface="Fira Sans Condensed Light"/>
              <a:buChar char="○"/>
              <a:defRPr b="0" i="0" sz="1600" u="none" cap="none" strike="noStrike">
                <a:solidFill>
                  <a:schemeClr val="lt2"/>
                </a:solidFill>
                <a:latin typeface="Fira Sans Condensed Light"/>
                <a:ea typeface="Fira Sans Condensed Light"/>
                <a:cs typeface="Fira Sans Condensed Light"/>
                <a:sym typeface="Fira Sans Condensed Light"/>
              </a:defRPr>
            </a:lvl8pPr>
            <a:lvl9pPr indent="-330200" lvl="8" marL="4114800" marR="0" rtl="0" algn="l">
              <a:lnSpc>
                <a:spcPct val="100000"/>
              </a:lnSpc>
              <a:spcBef>
                <a:spcPts val="0"/>
              </a:spcBef>
              <a:spcAft>
                <a:spcPts val="0"/>
              </a:spcAft>
              <a:buClr>
                <a:schemeClr val="lt2"/>
              </a:buClr>
              <a:buSzPts val="1600"/>
              <a:buFont typeface="Fira Sans Condensed Light"/>
              <a:buChar char="■"/>
              <a:defRPr b="0" i="0" sz="1600" u="none" cap="none" strike="noStrike">
                <a:solidFill>
                  <a:schemeClr val="lt2"/>
                </a:solidFill>
                <a:latin typeface="Fira Sans Condensed Light"/>
                <a:ea typeface="Fira Sans Condensed Light"/>
                <a:cs typeface="Fira Sans Condensed Light"/>
                <a:sym typeface="Fira Sans Condensed Ligh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dir="l"/>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99">
          <p15:clr>
            <a:srgbClr val="EA4335"/>
          </p15:clr>
        </p15:guide>
        <p15:guide id="2" pos="3840">
          <p15:clr>
            <a:srgbClr val="EA4335"/>
          </p15:clr>
        </p15:guide>
        <p15:guide id="3" pos="7081">
          <p15:clr>
            <a:srgbClr val="EA4335"/>
          </p15:clr>
        </p15:guide>
        <p15:guide id="4" orient="horz" pos="453">
          <p15:clr>
            <a:srgbClr val="EA4335"/>
          </p15:clr>
        </p15:guide>
        <p15:guide id="5" orient="horz" pos="3871">
          <p15:clr>
            <a:srgbClr val="EA4335"/>
          </p15:clr>
        </p15:guide>
        <p15:guide id="6" orient="horz" pos="216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8.png"/><Relationship Id="rId5" Type="http://schemas.openxmlformats.org/officeDocument/2006/relationships/image" Target="../media/image15.png"/><Relationship Id="rId6"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10.jpg"/><Relationship Id="rId5" Type="http://schemas.openxmlformats.org/officeDocument/2006/relationships/image" Target="../media/image2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comments" Target="../comments/comment1.xml"/><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1"/>
          <p:cNvSpPr txBox="1"/>
          <p:nvPr/>
        </p:nvSpPr>
        <p:spPr>
          <a:xfrm>
            <a:off x="1" y="2707792"/>
            <a:ext cx="12192000" cy="1139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s-CL" sz="4400" u="none" cap="none" strike="noStrike">
                <a:solidFill>
                  <a:schemeClr val="lt2"/>
                </a:solidFill>
                <a:latin typeface="Calibri"/>
                <a:ea typeface="Calibri"/>
                <a:cs typeface="Calibri"/>
                <a:sym typeface="Calibri"/>
              </a:rPr>
              <a:t>PROYECTO “</a:t>
            </a:r>
            <a:r>
              <a:rPr lang="es-CL" sz="4400">
                <a:solidFill>
                  <a:schemeClr val="lt2"/>
                </a:solidFill>
                <a:latin typeface="Calibri"/>
                <a:ea typeface="Calibri"/>
                <a:cs typeface="Calibri"/>
                <a:sym typeface="Calibri"/>
              </a:rPr>
              <a:t>OPTIMIZADOR DE COBRANZAS</a:t>
            </a:r>
            <a:r>
              <a:rPr b="0" i="0" lang="es-CL" sz="4400" u="none" cap="none" strike="noStrike">
                <a:solidFill>
                  <a:schemeClr val="lt2"/>
                </a:solidFill>
                <a:latin typeface="Calibri"/>
                <a:ea typeface="Calibri"/>
                <a:cs typeface="Calibri"/>
                <a:sym typeface="Calibri"/>
              </a:rPr>
              <a:t>”</a:t>
            </a:r>
            <a:endParaRPr>
              <a:solidFill>
                <a:schemeClr val="lt2"/>
              </a:solidFill>
            </a:endParaRPr>
          </a:p>
          <a:p>
            <a:pPr indent="0" lvl="0" marL="0" marR="0" rtl="0" algn="ctr">
              <a:spcBef>
                <a:spcPts val="0"/>
              </a:spcBef>
              <a:spcAft>
                <a:spcPts val="0"/>
              </a:spcAft>
              <a:buNone/>
            </a:pPr>
            <a:r>
              <a:rPr b="0" i="0" lang="es-CL" sz="2400" u="none" cap="none" strike="noStrike">
                <a:solidFill>
                  <a:schemeClr val="lt2"/>
                </a:solidFill>
                <a:latin typeface="Calibri"/>
                <a:ea typeface="Calibri"/>
                <a:cs typeface="Calibri"/>
                <a:sym typeface="Calibri"/>
              </a:rPr>
              <a:t>PRESENTACIÓN FINAL CAPSTONE</a:t>
            </a:r>
            <a:endParaRPr b="0" i="0" sz="2400" u="none" cap="none" strike="noStrike">
              <a:solidFill>
                <a:schemeClr val="lt2"/>
              </a:solidFill>
              <a:latin typeface="Calibri"/>
              <a:ea typeface="Calibri"/>
              <a:cs typeface="Calibri"/>
              <a:sym typeface="Calibri"/>
            </a:endParaRPr>
          </a:p>
        </p:txBody>
      </p:sp>
      <p:pic>
        <p:nvPicPr>
          <p:cNvPr id="54" name="Google Shape;54;p1"/>
          <p:cNvPicPr preferRelativeResize="0"/>
          <p:nvPr/>
        </p:nvPicPr>
        <p:blipFill rotWithShape="1">
          <a:blip r:embed="rId3">
            <a:alphaModFix/>
          </a:blip>
          <a:srcRect b="36458" l="0" r="0" t="37070"/>
          <a:stretch/>
        </p:blipFill>
        <p:spPr>
          <a:xfrm>
            <a:off x="7621900" y="101800"/>
            <a:ext cx="4570100" cy="738300"/>
          </a:xfrm>
          <a:prstGeom prst="rect">
            <a:avLst/>
          </a:prstGeom>
          <a:noFill/>
          <a:ln>
            <a:noFill/>
          </a:ln>
        </p:spPr>
      </p:pic>
      <p:grpSp>
        <p:nvGrpSpPr>
          <p:cNvPr id="55" name="Google Shape;55;p1"/>
          <p:cNvGrpSpPr/>
          <p:nvPr/>
        </p:nvGrpSpPr>
        <p:grpSpPr>
          <a:xfrm>
            <a:off x="3939348" y="4185946"/>
            <a:ext cx="4231684" cy="1211196"/>
            <a:chOff x="6593525" y="930225"/>
            <a:chExt cx="3463200" cy="981600"/>
          </a:xfrm>
        </p:grpSpPr>
        <p:sp>
          <p:nvSpPr>
            <p:cNvPr id="56" name="Google Shape;56;p1"/>
            <p:cNvSpPr/>
            <p:nvPr/>
          </p:nvSpPr>
          <p:spPr>
            <a:xfrm>
              <a:off x="6593525" y="930225"/>
              <a:ext cx="3463200" cy="981600"/>
            </a:xfrm>
            <a:prstGeom prst="snip2DiagRect">
              <a:avLst>
                <a:gd fmla="val 0" name="adj1"/>
                <a:gd fmla="val 16667" name="adj2"/>
              </a:avLst>
            </a:prstGeom>
            <a:solidFill>
              <a:srgbClr val="F3F3F3"/>
            </a:solidFill>
            <a:ln cap="flat" cmpd="sng" w="19050">
              <a:solidFill>
                <a:srgbClr val="1427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pic>
          <p:nvPicPr>
            <p:cNvPr id="57" name="Google Shape;57;p1"/>
            <p:cNvPicPr preferRelativeResize="0"/>
            <p:nvPr/>
          </p:nvPicPr>
          <p:blipFill>
            <a:blip r:embed="rId4">
              <a:alphaModFix/>
            </a:blip>
            <a:stretch>
              <a:fillRect/>
            </a:stretch>
          </p:blipFill>
          <p:spPr>
            <a:xfrm>
              <a:off x="6686988" y="1152475"/>
              <a:ext cx="3187525" cy="622600"/>
            </a:xfrm>
            <a:prstGeom prst="rect">
              <a:avLst/>
            </a:prstGeom>
            <a:noFill/>
            <a:ln cap="flat" cmpd="sng" w="9525">
              <a:solidFill>
                <a:srgbClr val="F3F3F3"/>
              </a:solidFill>
              <a:prstDash val="solid"/>
              <a:round/>
              <a:headEnd len="sm" w="sm" type="none"/>
              <a:tailEnd len="sm" w="sm" type="none"/>
            </a:ln>
          </p:spPr>
        </p:pic>
      </p:grpSp>
    </p:spTree>
  </p:cSld>
  <p:clrMapOvr>
    <a:masterClrMapping/>
  </p:clrMapOvr>
  <p:transition spd="slow">
    <p:wipe dir="l"/>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8"/>
          <p:cNvSpPr txBox="1"/>
          <p:nvPr/>
        </p:nvSpPr>
        <p:spPr>
          <a:xfrm>
            <a:off x="136188" y="368928"/>
            <a:ext cx="12191999" cy="369332"/>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s-CL" sz="1800">
                <a:solidFill>
                  <a:srgbClr val="FFFFFF"/>
                </a:solidFill>
                <a:latin typeface="Calibri"/>
                <a:ea typeface="Calibri"/>
                <a:cs typeface="Calibri"/>
                <a:sym typeface="Calibri"/>
              </a:rPr>
              <a:t>PROYECTO “OPTIMIZADOR DE COBRANZAS”</a:t>
            </a:r>
            <a:endParaRPr>
              <a:solidFill>
                <a:schemeClr val="lt2"/>
              </a:solidFill>
            </a:endParaRPr>
          </a:p>
        </p:txBody>
      </p:sp>
      <p:sp>
        <p:nvSpPr>
          <p:cNvPr id="151" name="Google Shape;151;p8"/>
          <p:cNvSpPr txBox="1"/>
          <p:nvPr/>
        </p:nvSpPr>
        <p:spPr>
          <a:xfrm>
            <a:off x="0" y="1432655"/>
            <a:ext cx="12192000" cy="861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3600">
                <a:solidFill>
                  <a:schemeClr val="lt2"/>
                </a:solidFill>
                <a:latin typeface="Calibri"/>
                <a:ea typeface="Calibri"/>
                <a:cs typeface="Calibri"/>
                <a:sym typeface="Calibri"/>
              </a:rPr>
              <a:t>Arquitectura del software</a:t>
            </a:r>
            <a:endParaRPr>
              <a:solidFill>
                <a:schemeClr val="lt2"/>
              </a:solidFill>
            </a:endParaRPr>
          </a:p>
          <a:p>
            <a:pPr indent="0" lvl="0" marL="0" marR="0" rtl="0" algn="ctr">
              <a:spcBef>
                <a:spcPts val="0"/>
              </a:spcBef>
              <a:spcAft>
                <a:spcPts val="0"/>
              </a:spcAft>
              <a:buNone/>
            </a:pPr>
            <a:r>
              <a:t/>
            </a:r>
            <a:endParaRPr>
              <a:solidFill>
                <a:schemeClr val="lt2"/>
              </a:solidFill>
            </a:endParaRPr>
          </a:p>
        </p:txBody>
      </p:sp>
      <p:cxnSp>
        <p:nvCxnSpPr>
          <p:cNvPr id="152" name="Google Shape;152;p8"/>
          <p:cNvCxnSpPr/>
          <p:nvPr/>
        </p:nvCxnSpPr>
        <p:spPr>
          <a:xfrm>
            <a:off x="0" y="758027"/>
            <a:ext cx="4085617" cy="0"/>
          </a:xfrm>
          <a:prstGeom prst="straightConnector1">
            <a:avLst/>
          </a:prstGeom>
          <a:noFill/>
          <a:ln cap="flat" cmpd="sng" w="15875">
            <a:solidFill>
              <a:srgbClr val="F5F7FC"/>
            </a:solidFill>
            <a:prstDash val="solid"/>
            <a:miter lim="800000"/>
            <a:headEnd len="sm" w="sm" type="none"/>
            <a:tailEnd len="sm" w="sm" type="none"/>
          </a:ln>
        </p:spPr>
      </p:cxnSp>
      <p:pic>
        <p:nvPicPr>
          <p:cNvPr id="153" name="Google Shape;153;p8"/>
          <p:cNvPicPr preferRelativeResize="0"/>
          <p:nvPr/>
        </p:nvPicPr>
        <p:blipFill rotWithShape="1">
          <a:blip r:embed="rId3">
            <a:alphaModFix/>
          </a:blip>
          <a:srcRect b="36458" l="0" r="0" t="37070"/>
          <a:stretch/>
        </p:blipFill>
        <p:spPr>
          <a:xfrm>
            <a:off x="7621900" y="101800"/>
            <a:ext cx="4570100" cy="738300"/>
          </a:xfrm>
          <a:prstGeom prst="rect">
            <a:avLst/>
          </a:prstGeom>
          <a:noFill/>
          <a:ln>
            <a:noFill/>
          </a:ln>
        </p:spPr>
      </p:pic>
      <p:pic>
        <p:nvPicPr>
          <p:cNvPr id="154" name="Google Shape;154;p8" title="Vista Física diagrama de despliegue (2).png"/>
          <p:cNvPicPr preferRelativeResize="0"/>
          <p:nvPr/>
        </p:nvPicPr>
        <p:blipFill>
          <a:blip r:embed="rId4">
            <a:alphaModFix/>
          </a:blip>
          <a:stretch>
            <a:fillRect/>
          </a:stretch>
        </p:blipFill>
        <p:spPr>
          <a:xfrm>
            <a:off x="1896325" y="2216075"/>
            <a:ext cx="8671725" cy="4391849"/>
          </a:xfrm>
          <a:prstGeom prst="rect">
            <a:avLst/>
          </a:prstGeom>
          <a:noFill/>
          <a:ln>
            <a:noFill/>
          </a:ln>
        </p:spPr>
      </p:pic>
    </p:spTree>
  </p:cSld>
  <p:clrMapOvr>
    <a:masterClrMapping/>
  </p:clrMapOvr>
  <p:transition spd="slow">
    <p:wipe dir="l"/>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320e1ba79fa_0_0"/>
          <p:cNvSpPr txBox="1"/>
          <p:nvPr/>
        </p:nvSpPr>
        <p:spPr>
          <a:xfrm>
            <a:off x="1" y="657456"/>
            <a:ext cx="12192000" cy="800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3600">
                <a:solidFill>
                  <a:schemeClr val="lt2"/>
                </a:solidFill>
                <a:latin typeface="Calibri"/>
                <a:ea typeface="Calibri"/>
                <a:cs typeface="Calibri"/>
                <a:sym typeface="Calibri"/>
              </a:rPr>
              <a:t>Diagrama de flujo</a:t>
            </a:r>
            <a:endParaRPr>
              <a:solidFill>
                <a:schemeClr val="lt2"/>
              </a:solidFill>
            </a:endParaRPr>
          </a:p>
          <a:p>
            <a:pPr indent="0" lvl="0" marL="0" marR="0" rtl="0" algn="ctr">
              <a:spcBef>
                <a:spcPts val="0"/>
              </a:spcBef>
              <a:spcAft>
                <a:spcPts val="0"/>
              </a:spcAft>
              <a:buNone/>
            </a:pPr>
            <a:r>
              <a:t/>
            </a:r>
            <a:endParaRPr sz="1000">
              <a:solidFill>
                <a:schemeClr val="lt2"/>
              </a:solidFill>
              <a:latin typeface="Calibri"/>
              <a:ea typeface="Calibri"/>
              <a:cs typeface="Calibri"/>
              <a:sym typeface="Calibri"/>
            </a:endParaRPr>
          </a:p>
        </p:txBody>
      </p:sp>
      <p:sp>
        <p:nvSpPr>
          <p:cNvPr id="160" name="Google Shape;160;g320e1ba79fa_0_0"/>
          <p:cNvSpPr txBox="1"/>
          <p:nvPr/>
        </p:nvSpPr>
        <p:spPr>
          <a:xfrm>
            <a:off x="136201" y="368925"/>
            <a:ext cx="44043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s-CL" sz="1800">
                <a:solidFill>
                  <a:srgbClr val="FFFFFF"/>
                </a:solidFill>
                <a:latin typeface="Calibri"/>
                <a:ea typeface="Calibri"/>
                <a:cs typeface="Calibri"/>
                <a:sym typeface="Calibri"/>
              </a:rPr>
              <a:t>PROYECTO “OPTIMIZADOR DE COBRANZAS”</a:t>
            </a:r>
            <a:endParaRPr>
              <a:solidFill>
                <a:schemeClr val="lt2"/>
              </a:solidFill>
            </a:endParaRPr>
          </a:p>
        </p:txBody>
      </p:sp>
      <p:pic>
        <p:nvPicPr>
          <p:cNvPr id="161" name="Google Shape;161;g320e1ba79fa_0_0"/>
          <p:cNvPicPr preferRelativeResize="0"/>
          <p:nvPr/>
        </p:nvPicPr>
        <p:blipFill rotWithShape="1">
          <a:blip r:embed="rId3">
            <a:alphaModFix/>
          </a:blip>
          <a:srcRect b="36458" l="0" r="0" t="37070"/>
          <a:stretch/>
        </p:blipFill>
        <p:spPr>
          <a:xfrm>
            <a:off x="7621900" y="101800"/>
            <a:ext cx="4570100" cy="738300"/>
          </a:xfrm>
          <a:prstGeom prst="rect">
            <a:avLst/>
          </a:prstGeom>
          <a:noFill/>
          <a:ln>
            <a:noFill/>
          </a:ln>
        </p:spPr>
      </p:pic>
      <p:pic>
        <p:nvPicPr>
          <p:cNvPr id="162" name="Google Shape;162;g320e1ba79fa_0_0"/>
          <p:cNvPicPr preferRelativeResize="0"/>
          <p:nvPr/>
        </p:nvPicPr>
        <p:blipFill>
          <a:blip r:embed="rId4">
            <a:alphaModFix/>
          </a:blip>
          <a:stretch>
            <a:fillRect/>
          </a:stretch>
        </p:blipFill>
        <p:spPr>
          <a:xfrm>
            <a:off x="2279925" y="1249400"/>
            <a:ext cx="7879401" cy="54627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9"/>
          <p:cNvSpPr txBox="1"/>
          <p:nvPr/>
        </p:nvSpPr>
        <p:spPr>
          <a:xfrm>
            <a:off x="0" y="388703"/>
            <a:ext cx="121920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s-CL" sz="1800">
                <a:solidFill>
                  <a:srgbClr val="FFFFFF"/>
                </a:solidFill>
                <a:latin typeface="Calibri"/>
                <a:ea typeface="Calibri"/>
                <a:cs typeface="Calibri"/>
                <a:sym typeface="Calibri"/>
              </a:rPr>
              <a:t>PROYECTO “OPTIMIZADOR DE COBRANZAS”</a:t>
            </a:r>
            <a:endParaRPr>
              <a:solidFill>
                <a:schemeClr val="lt2"/>
              </a:solidFill>
            </a:endParaRPr>
          </a:p>
        </p:txBody>
      </p:sp>
      <p:sp>
        <p:nvSpPr>
          <p:cNvPr id="168" name="Google Shape;168;p9"/>
          <p:cNvSpPr txBox="1"/>
          <p:nvPr/>
        </p:nvSpPr>
        <p:spPr>
          <a:xfrm>
            <a:off x="-52425" y="840105"/>
            <a:ext cx="121920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3600">
                <a:solidFill>
                  <a:schemeClr val="lt2"/>
                </a:solidFill>
                <a:latin typeface="Calibri"/>
                <a:ea typeface="Calibri"/>
                <a:cs typeface="Calibri"/>
                <a:sym typeface="Calibri"/>
              </a:rPr>
              <a:t>Modelo de datos</a:t>
            </a:r>
            <a:endParaRPr>
              <a:solidFill>
                <a:schemeClr val="lt2"/>
              </a:solidFill>
            </a:endParaRPr>
          </a:p>
        </p:txBody>
      </p:sp>
      <p:cxnSp>
        <p:nvCxnSpPr>
          <p:cNvPr id="169" name="Google Shape;169;p9"/>
          <p:cNvCxnSpPr/>
          <p:nvPr/>
        </p:nvCxnSpPr>
        <p:spPr>
          <a:xfrm>
            <a:off x="0" y="758027"/>
            <a:ext cx="4085617" cy="0"/>
          </a:xfrm>
          <a:prstGeom prst="straightConnector1">
            <a:avLst/>
          </a:prstGeom>
          <a:noFill/>
          <a:ln cap="flat" cmpd="sng" w="15875">
            <a:solidFill>
              <a:srgbClr val="F5F7FC"/>
            </a:solidFill>
            <a:prstDash val="solid"/>
            <a:miter lim="800000"/>
            <a:headEnd len="sm" w="sm" type="none"/>
            <a:tailEnd len="sm" w="sm" type="none"/>
          </a:ln>
        </p:spPr>
      </p:cxnSp>
      <p:pic>
        <p:nvPicPr>
          <p:cNvPr id="170" name="Google Shape;170;p9"/>
          <p:cNvPicPr preferRelativeResize="0"/>
          <p:nvPr/>
        </p:nvPicPr>
        <p:blipFill rotWithShape="1">
          <a:blip r:embed="rId3">
            <a:alphaModFix/>
          </a:blip>
          <a:srcRect b="36458" l="0" r="0" t="37070"/>
          <a:stretch/>
        </p:blipFill>
        <p:spPr>
          <a:xfrm>
            <a:off x="7621900" y="101800"/>
            <a:ext cx="4570100" cy="738300"/>
          </a:xfrm>
          <a:prstGeom prst="rect">
            <a:avLst/>
          </a:prstGeom>
          <a:noFill/>
          <a:ln>
            <a:noFill/>
          </a:ln>
        </p:spPr>
      </p:pic>
      <p:pic>
        <p:nvPicPr>
          <p:cNvPr id="171" name="Google Shape;171;p9" title="Modelo BBDD.png"/>
          <p:cNvPicPr preferRelativeResize="0"/>
          <p:nvPr/>
        </p:nvPicPr>
        <p:blipFill>
          <a:blip r:embed="rId4">
            <a:alphaModFix/>
          </a:blip>
          <a:stretch>
            <a:fillRect/>
          </a:stretch>
        </p:blipFill>
        <p:spPr>
          <a:xfrm>
            <a:off x="1204163" y="1568675"/>
            <a:ext cx="10224075" cy="5021224"/>
          </a:xfrm>
          <a:prstGeom prst="rect">
            <a:avLst/>
          </a:prstGeom>
          <a:noFill/>
          <a:ln>
            <a:noFill/>
          </a:ln>
        </p:spPr>
      </p:pic>
    </p:spTree>
  </p:cSld>
  <p:clrMapOvr>
    <a:masterClrMapping/>
  </p:clrMapOvr>
  <p:transition spd="slow">
    <p:wipe dir="l"/>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0"/>
          <p:cNvSpPr txBox="1"/>
          <p:nvPr/>
        </p:nvSpPr>
        <p:spPr>
          <a:xfrm>
            <a:off x="-12" y="396428"/>
            <a:ext cx="12192000" cy="646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s-CL" sz="1800">
                <a:solidFill>
                  <a:srgbClr val="FFFFFF"/>
                </a:solidFill>
                <a:latin typeface="Calibri"/>
                <a:ea typeface="Calibri"/>
                <a:cs typeface="Calibri"/>
                <a:sym typeface="Calibri"/>
              </a:rPr>
              <a:t>PROYECTO “OPTIMIZADOR DE COBRANZAS”</a:t>
            </a:r>
            <a:endParaRPr>
              <a:solidFill>
                <a:schemeClr val="lt2"/>
              </a:solidFill>
            </a:endParaRPr>
          </a:p>
          <a:p>
            <a:pPr indent="0" lvl="0" marL="0" marR="0" rtl="0" algn="l">
              <a:spcBef>
                <a:spcPts val="0"/>
              </a:spcBef>
              <a:spcAft>
                <a:spcPts val="0"/>
              </a:spcAft>
              <a:buNone/>
            </a:pPr>
            <a:r>
              <a:t/>
            </a:r>
            <a:endParaRPr sz="1800">
              <a:solidFill>
                <a:srgbClr val="757070"/>
              </a:solidFill>
              <a:latin typeface="Calibri"/>
              <a:ea typeface="Calibri"/>
              <a:cs typeface="Calibri"/>
              <a:sym typeface="Calibri"/>
            </a:endParaRPr>
          </a:p>
        </p:txBody>
      </p:sp>
      <p:sp>
        <p:nvSpPr>
          <p:cNvPr id="177" name="Google Shape;177;p10"/>
          <p:cNvSpPr txBox="1"/>
          <p:nvPr/>
        </p:nvSpPr>
        <p:spPr>
          <a:xfrm>
            <a:off x="0" y="1432655"/>
            <a:ext cx="121920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3600">
                <a:solidFill>
                  <a:schemeClr val="lt2"/>
                </a:solidFill>
                <a:latin typeface="Calibri"/>
                <a:ea typeface="Calibri"/>
                <a:cs typeface="Calibri"/>
                <a:sym typeface="Calibri"/>
              </a:rPr>
              <a:t>Tecnologías utilizadas</a:t>
            </a:r>
            <a:endParaRPr>
              <a:solidFill>
                <a:schemeClr val="lt2"/>
              </a:solidFill>
            </a:endParaRPr>
          </a:p>
        </p:txBody>
      </p:sp>
      <p:cxnSp>
        <p:nvCxnSpPr>
          <p:cNvPr id="178" name="Google Shape;178;p10"/>
          <p:cNvCxnSpPr/>
          <p:nvPr/>
        </p:nvCxnSpPr>
        <p:spPr>
          <a:xfrm>
            <a:off x="0" y="758027"/>
            <a:ext cx="4085617" cy="0"/>
          </a:xfrm>
          <a:prstGeom prst="straightConnector1">
            <a:avLst/>
          </a:prstGeom>
          <a:noFill/>
          <a:ln cap="flat" cmpd="sng" w="15875">
            <a:solidFill>
              <a:srgbClr val="F5F7FC"/>
            </a:solidFill>
            <a:prstDash val="solid"/>
            <a:miter lim="800000"/>
            <a:headEnd len="sm" w="sm" type="none"/>
            <a:tailEnd len="sm" w="sm" type="none"/>
          </a:ln>
        </p:spPr>
      </p:cxnSp>
      <p:pic>
        <p:nvPicPr>
          <p:cNvPr id="179" name="Google Shape;179;p10"/>
          <p:cNvPicPr preferRelativeResize="0"/>
          <p:nvPr/>
        </p:nvPicPr>
        <p:blipFill rotWithShape="1">
          <a:blip r:embed="rId3">
            <a:alphaModFix/>
          </a:blip>
          <a:srcRect b="36458" l="0" r="0" t="37070"/>
          <a:stretch/>
        </p:blipFill>
        <p:spPr>
          <a:xfrm>
            <a:off x="7621900" y="101800"/>
            <a:ext cx="4570100" cy="738300"/>
          </a:xfrm>
          <a:prstGeom prst="rect">
            <a:avLst/>
          </a:prstGeom>
          <a:noFill/>
          <a:ln>
            <a:noFill/>
          </a:ln>
        </p:spPr>
      </p:pic>
      <p:pic>
        <p:nvPicPr>
          <p:cNvPr id="180" name="Google Shape;180;p10"/>
          <p:cNvPicPr preferRelativeResize="0"/>
          <p:nvPr/>
        </p:nvPicPr>
        <p:blipFill>
          <a:blip r:embed="rId4">
            <a:alphaModFix/>
          </a:blip>
          <a:stretch>
            <a:fillRect/>
          </a:stretch>
        </p:blipFill>
        <p:spPr>
          <a:xfrm>
            <a:off x="282825" y="2890950"/>
            <a:ext cx="3374175" cy="1614175"/>
          </a:xfrm>
          <a:prstGeom prst="rect">
            <a:avLst/>
          </a:prstGeom>
          <a:noFill/>
          <a:ln>
            <a:noFill/>
          </a:ln>
        </p:spPr>
      </p:pic>
      <p:pic>
        <p:nvPicPr>
          <p:cNvPr id="181" name="Google Shape;181;p10"/>
          <p:cNvPicPr preferRelativeResize="0"/>
          <p:nvPr/>
        </p:nvPicPr>
        <p:blipFill>
          <a:blip r:embed="rId5">
            <a:alphaModFix/>
          </a:blip>
          <a:stretch>
            <a:fillRect/>
          </a:stretch>
        </p:blipFill>
        <p:spPr>
          <a:xfrm>
            <a:off x="4646675" y="2890950"/>
            <a:ext cx="3295608" cy="1614175"/>
          </a:xfrm>
          <a:prstGeom prst="rect">
            <a:avLst/>
          </a:prstGeom>
          <a:noFill/>
          <a:ln>
            <a:noFill/>
          </a:ln>
        </p:spPr>
      </p:pic>
      <p:pic>
        <p:nvPicPr>
          <p:cNvPr id="182" name="Google Shape;182;p10"/>
          <p:cNvPicPr preferRelativeResize="0"/>
          <p:nvPr/>
        </p:nvPicPr>
        <p:blipFill>
          <a:blip r:embed="rId6">
            <a:alphaModFix/>
          </a:blip>
          <a:stretch>
            <a:fillRect/>
          </a:stretch>
        </p:blipFill>
        <p:spPr>
          <a:xfrm>
            <a:off x="8799925" y="2890947"/>
            <a:ext cx="3164723" cy="1483464"/>
          </a:xfrm>
          <a:prstGeom prst="rect">
            <a:avLst/>
          </a:prstGeom>
          <a:noFill/>
          <a:ln>
            <a:noFill/>
          </a:ln>
        </p:spPr>
      </p:pic>
    </p:spTree>
  </p:cSld>
  <p:clrMapOvr>
    <a:masterClrMapping/>
  </p:clrMapOvr>
  <p:transition spd="slow">
    <p:wipe dir="l"/>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1"/>
          <p:cNvSpPr txBox="1"/>
          <p:nvPr/>
        </p:nvSpPr>
        <p:spPr>
          <a:xfrm>
            <a:off x="1" y="2859442"/>
            <a:ext cx="12192000" cy="1139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4400">
                <a:solidFill>
                  <a:schemeClr val="lt2"/>
                </a:solidFill>
                <a:latin typeface="Calibri"/>
                <a:ea typeface="Calibri"/>
                <a:cs typeface="Calibri"/>
                <a:sym typeface="Calibri"/>
              </a:rPr>
              <a:t>DEMOSTRACIÓN DEL RESULTADO DEL PROYECTO</a:t>
            </a:r>
            <a:endParaRPr>
              <a:solidFill>
                <a:schemeClr val="lt2"/>
              </a:solidFill>
            </a:endParaRPr>
          </a:p>
          <a:p>
            <a:pPr indent="0" lvl="0" marL="0" marR="0" rtl="0" algn="ctr">
              <a:spcBef>
                <a:spcPts val="0"/>
              </a:spcBef>
              <a:spcAft>
                <a:spcPts val="0"/>
              </a:spcAft>
              <a:buNone/>
            </a:pPr>
            <a:r>
              <a:t/>
            </a:r>
            <a:endParaRPr sz="2400">
              <a:solidFill>
                <a:schemeClr val="lt2"/>
              </a:solidFill>
              <a:latin typeface="Calibri"/>
              <a:ea typeface="Calibri"/>
              <a:cs typeface="Calibri"/>
              <a:sym typeface="Calibri"/>
            </a:endParaRPr>
          </a:p>
        </p:txBody>
      </p:sp>
      <p:pic>
        <p:nvPicPr>
          <p:cNvPr id="188" name="Google Shape;188;p11"/>
          <p:cNvPicPr preferRelativeResize="0"/>
          <p:nvPr/>
        </p:nvPicPr>
        <p:blipFill rotWithShape="1">
          <a:blip r:embed="rId3">
            <a:alphaModFix/>
          </a:blip>
          <a:srcRect b="36458" l="0" r="0" t="37070"/>
          <a:stretch/>
        </p:blipFill>
        <p:spPr>
          <a:xfrm>
            <a:off x="7621900" y="101800"/>
            <a:ext cx="4570100" cy="738300"/>
          </a:xfrm>
          <a:prstGeom prst="rect">
            <a:avLst/>
          </a:prstGeom>
          <a:noFill/>
          <a:ln>
            <a:noFill/>
          </a:ln>
        </p:spPr>
      </p:pic>
    </p:spTree>
  </p:cSld>
  <p:clrMapOvr>
    <a:masterClrMapping/>
  </p:clrMapOvr>
  <p:transition spd="slow">
    <p:wipe dir="l"/>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2"/>
          <p:cNvSpPr txBox="1"/>
          <p:nvPr/>
        </p:nvSpPr>
        <p:spPr>
          <a:xfrm>
            <a:off x="1" y="1459095"/>
            <a:ext cx="12191999"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4400">
                <a:solidFill>
                  <a:schemeClr val="lt2"/>
                </a:solidFill>
                <a:latin typeface="Calibri"/>
                <a:ea typeface="Calibri"/>
                <a:cs typeface="Calibri"/>
                <a:sym typeface="Calibri"/>
              </a:rPr>
              <a:t>Resultados obtenidos</a:t>
            </a:r>
            <a:endParaRPr>
              <a:solidFill>
                <a:schemeClr val="lt2"/>
              </a:solidFill>
            </a:endParaRPr>
          </a:p>
        </p:txBody>
      </p:sp>
      <p:pic>
        <p:nvPicPr>
          <p:cNvPr id="194" name="Google Shape;194;p12"/>
          <p:cNvPicPr preferRelativeResize="0"/>
          <p:nvPr/>
        </p:nvPicPr>
        <p:blipFill rotWithShape="1">
          <a:blip r:embed="rId3">
            <a:alphaModFix/>
          </a:blip>
          <a:srcRect b="36458" l="0" r="0" t="37070"/>
          <a:stretch/>
        </p:blipFill>
        <p:spPr>
          <a:xfrm>
            <a:off x="7621900" y="101800"/>
            <a:ext cx="4570100" cy="738300"/>
          </a:xfrm>
          <a:prstGeom prst="rect">
            <a:avLst/>
          </a:prstGeom>
          <a:noFill/>
          <a:ln>
            <a:noFill/>
          </a:ln>
        </p:spPr>
      </p:pic>
      <p:sp>
        <p:nvSpPr>
          <p:cNvPr id="195" name="Google Shape;195;p12"/>
          <p:cNvSpPr/>
          <p:nvPr/>
        </p:nvSpPr>
        <p:spPr>
          <a:xfrm>
            <a:off x="860825" y="2489650"/>
            <a:ext cx="5076000" cy="3654900"/>
          </a:xfrm>
          <a:prstGeom prst="roundRect">
            <a:avLst>
              <a:gd fmla="val 10901" name="adj"/>
            </a:avLst>
          </a:prstGeom>
          <a:solidFill>
            <a:schemeClr val="lt1"/>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s-CL" sz="1800" u="sng">
                <a:solidFill>
                  <a:schemeClr val="dk1"/>
                </a:solidFill>
                <a:latin typeface="Calibri"/>
                <a:ea typeface="Calibri"/>
                <a:cs typeface="Calibri"/>
                <a:sym typeface="Calibri"/>
              </a:rPr>
              <a:t>Puntos a destacar:</a:t>
            </a:r>
            <a:endParaRPr sz="1800" u="sng">
              <a:solidFill>
                <a:schemeClr val="dk1"/>
              </a:solidFill>
              <a:latin typeface="Calibri"/>
              <a:ea typeface="Calibri"/>
              <a:cs typeface="Calibri"/>
              <a:sym typeface="Calibri"/>
            </a:endParaRPr>
          </a:p>
          <a:p>
            <a:pPr indent="-342900" lvl="0" marL="457200" rtl="0" algn="just">
              <a:lnSpc>
                <a:spcPct val="115000"/>
              </a:lnSpc>
              <a:spcBef>
                <a:spcPts val="1200"/>
              </a:spcBef>
              <a:spcAft>
                <a:spcPts val="0"/>
              </a:spcAft>
              <a:buClr>
                <a:schemeClr val="dk1"/>
              </a:buClr>
              <a:buSzPts val="1800"/>
              <a:buFont typeface="Anaheim"/>
              <a:buChar char="●"/>
            </a:pPr>
            <a:r>
              <a:rPr lang="es-CL" sz="1800">
                <a:solidFill>
                  <a:schemeClr val="dk1"/>
                </a:solidFill>
                <a:latin typeface="Calibri"/>
                <a:ea typeface="Calibri"/>
                <a:cs typeface="Calibri"/>
                <a:sym typeface="Calibri"/>
              </a:rPr>
              <a:t>Software: automatización de procesos.</a:t>
            </a:r>
            <a:endParaRPr sz="1800">
              <a:solidFill>
                <a:schemeClr val="dk1"/>
              </a:solidFill>
              <a:latin typeface="Calibri"/>
              <a:ea typeface="Calibri"/>
              <a:cs typeface="Calibri"/>
              <a:sym typeface="Calibri"/>
            </a:endParaRPr>
          </a:p>
          <a:p>
            <a:pPr indent="-342900" lvl="0" marL="457200" rtl="0" algn="just">
              <a:lnSpc>
                <a:spcPct val="115000"/>
              </a:lnSpc>
              <a:spcBef>
                <a:spcPts val="0"/>
              </a:spcBef>
              <a:spcAft>
                <a:spcPts val="0"/>
              </a:spcAft>
              <a:buClr>
                <a:schemeClr val="dk1"/>
              </a:buClr>
              <a:buSzPts val="1800"/>
              <a:buFont typeface="Calibri"/>
              <a:buChar char="●"/>
            </a:pPr>
            <a:r>
              <a:rPr lang="es-CL" sz="1800">
                <a:solidFill>
                  <a:schemeClr val="dk1"/>
                </a:solidFill>
                <a:latin typeface="Calibri"/>
                <a:ea typeface="Calibri"/>
                <a:cs typeface="Calibri"/>
                <a:sym typeface="Calibri"/>
              </a:rPr>
              <a:t>Equipo de trabajo: </a:t>
            </a:r>
            <a:endParaRPr sz="1800">
              <a:solidFill>
                <a:schemeClr val="dk1"/>
              </a:solidFill>
              <a:latin typeface="Calibri"/>
              <a:ea typeface="Calibri"/>
              <a:cs typeface="Calibri"/>
              <a:sym typeface="Calibri"/>
            </a:endParaRPr>
          </a:p>
          <a:p>
            <a:pPr indent="-342900" lvl="1" marL="914400" rtl="0" algn="just">
              <a:lnSpc>
                <a:spcPct val="115000"/>
              </a:lnSpc>
              <a:spcBef>
                <a:spcPts val="0"/>
              </a:spcBef>
              <a:spcAft>
                <a:spcPts val="0"/>
              </a:spcAft>
              <a:buClr>
                <a:schemeClr val="dk1"/>
              </a:buClr>
              <a:buSzPts val="1800"/>
              <a:buFont typeface="Calibri"/>
              <a:buChar char="○"/>
            </a:pPr>
            <a:r>
              <a:rPr lang="es-CL" sz="1800">
                <a:solidFill>
                  <a:schemeClr val="dk1"/>
                </a:solidFill>
                <a:latin typeface="Calibri"/>
                <a:ea typeface="Calibri"/>
                <a:cs typeface="Calibri"/>
                <a:sym typeface="Calibri"/>
              </a:rPr>
              <a:t>Ajustes en el desarrollo del proyecto.</a:t>
            </a:r>
            <a:endParaRPr sz="1800">
              <a:solidFill>
                <a:schemeClr val="dk1"/>
              </a:solidFill>
              <a:latin typeface="Calibri"/>
              <a:ea typeface="Calibri"/>
              <a:cs typeface="Calibri"/>
              <a:sym typeface="Calibri"/>
            </a:endParaRPr>
          </a:p>
          <a:p>
            <a:pPr indent="-342900" lvl="1" marL="914400" rtl="0" algn="just">
              <a:lnSpc>
                <a:spcPct val="115000"/>
              </a:lnSpc>
              <a:spcBef>
                <a:spcPts val="0"/>
              </a:spcBef>
              <a:spcAft>
                <a:spcPts val="0"/>
              </a:spcAft>
              <a:buClr>
                <a:schemeClr val="dk1"/>
              </a:buClr>
              <a:buSzPts val="1800"/>
              <a:buFont typeface="Calibri"/>
              <a:buChar char="○"/>
            </a:pPr>
            <a:r>
              <a:rPr lang="es-CL" sz="1800">
                <a:solidFill>
                  <a:schemeClr val="dk1"/>
                </a:solidFill>
                <a:latin typeface="Calibri"/>
                <a:ea typeface="Calibri"/>
                <a:cs typeface="Calibri"/>
                <a:sym typeface="Calibri"/>
              </a:rPr>
              <a:t>Proyecto terminado.</a:t>
            </a:r>
            <a:endParaRPr sz="1800">
              <a:solidFill>
                <a:schemeClr val="dk1"/>
              </a:solidFill>
              <a:latin typeface="Calibri"/>
              <a:ea typeface="Calibri"/>
              <a:cs typeface="Calibri"/>
              <a:sym typeface="Calibri"/>
            </a:endParaRPr>
          </a:p>
          <a:p>
            <a:pPr indent="-342900" lvl="0" marL="457200" rtl="0" algn="just">
              <a:lnSpc>
                <a:spcPct val="115000"/>
              </a:lnSpc>
              <a:spcBef>
                <a:spcPts val="0"/>
              </a:spcBef>
              <a:spcAft>
                <a:spcPts val="0"/>
              </a:spcAft>
              <a:buClr>
                <a:schemeClr val="dk1"/>
              </a:buClr>
              <a:buSzPts val="1800"/>
              <a:buFont typeface="Calibri"/>
              <a:buChar char="●"/>
            </a:pPr>
            <a:r>
              <a:rPr lang="es-CL" sz="1800">
                <a:solidFill>
                  <a:schemeClr val="dk1"/>
                </a:solidFill>
                <a:latin typeface="Calibri"/>
                <a:ea typeface="Calibri"/>
                <a:cs typeface="Calibri"/>
                <a:sym typeface="Calibri"/>
              </a:rPr>
              <a:t>Cliente: Proyecto aprobado.</a:t>
            </a:r>
            <a:endParaRPr sz="1800">
              <a:solidFill>
                <a:schemeClr val="dk1"/>
              </a:solidFill>
              <a:latin typeface="Calibri"/>
              <a:ea typeface="Calibri"/>
              <a:cs typeface="Calibri"/>
              <a:sym typeface="Calibri"/>
            </a:endParaRPr>
          </a:p>
          <a:p>
            <a:pPr indent="-342900" lvl="0" marL="457200" rtl="0" algn="just">
              <a:lnSpc>
                <a:spcPct val="115000"/>
              </a:lnSpc>
              <a:spcBef>
                <a:spcPts val="0"/>
              </a:spcBef>
              <a:spcAft>
                <a:spcPts val="0"/>
              </a:spcAft>
              <a:buClr>
                <a:schemeClr val="dk1"/>
              </a:buClr>
              <a:buSzPts val="1800"/>
              <a:buFont typeface="Calibri"/>
              <a:buChar char="●"/>
            </a:pPr>
            <a:r>
              <a:rPr lang="es-CL" sz="1800">
                <a:solidFill>
                  <a:schemeClr val="dk1"/>
                </a:solidFill>
                <a:latin typeface="Calibri"/>
                <a:ea typeface="Calibri"/>
                <a:cs typeface="Calibri"/>
                <a:sym typeface="Calibri"/>
              </a:rPr>
              <a:t>Pasos a seguir:</a:t>
            </a:r>
            <a:endParaRPr sz="1800">
              <a:solidFill>
                <a:schemeClr val="dk1"/>
              </a:solidFill>
              <a:latin typeface="Calibri"/>
              <a:ea typeface="Calibri"/>
              <a:cs typeface="Calibri"/>
              <a:sym typeface="Calibri"/>
            </a:endParaRPr>
          </a:p>
          <a:p>
            <a:pPr indent="-342900" lvl="1" marL="914400" rtl="0" algn="just">
              <a:lnSpc>
                <a:spcPct val="115000"/>
              </a:lnSpc>
              <a:spcBef>
                <a:spcPts val="0"/>
              </a:spcBef>
              <a:spcAft>
                <a:spcPts val="0"/>
              </a:spcAft>
              <a:buClr>
                <a:schemeClr val="dk1"/>
              </a:buClr>
              <a:buSzPts val="1800"/>
              <a:buFont typeface="Calibri"/>
              <a:buChar char="○"/>
            </a:pPr>
            <a:r>
              <a:rPr lang="es-CL" sz="1800">
                <a:solidFill>
                  <a:schemeClr val="dk1"/>
                </a:solidFill>
                <a:latin typeface="Calibri"/>
                <a:ea typeface="Calibri"/>
                <a:cs typeface="Calibri"/>
                <a:sym typeface="Calibri"/>
              </a:rPr>
              <a:t>Mejorar la gestión de usuarios.</a:t>
            </a:r>
            <a:endParaRPr sz="1800">
              <a:solidFill>
                <a:schemeClr val="dk1"/>
              </a:solidFill>
              <a:latin typeface="Calibri"/>
              <a:ea typeface="Calibri"/>
              <a:cs typeface="Calibri"/>
              <a:sym typeface="Calibri"/>
            </a:endParaRPr>
          </a:p>
          <a:p>
            <a:pPr indent="-342900" lvl="1" marL="914400" rtl="0" algn="just">
              <a:lnSpc>
                <a:spcPct val="115000"/>
              </a:lnSpc>
              <a:spcBef>
                <a:spcPts val="0"/>
              </a:spcBef>
              <a:spcAft>
                <a:spcPts val="0"/>
              </a:spcAft>
              <a:buClr>
                <a:schemeClr val="dk1"/>
              </a:buClr>
              <a:buSzPts val="1800"/>
              <a:buFont typeface="Calibri"/>
              <a:buChar char="○"/>
            </a:pPr>
            <a:r>
              <a:rPr lang="es-CL" sz="1800">
                <a:solidFill>
                  <a:schemeClr val="dk1"/>
                </a:solidFill>
                <a:latin typeface="Calibri"/>
                <a:ea typeface="Calibri"/>
                <a:cs typeface="Calibri"/>
                <a:sym typeface="Calibri"/>
              </a:rPr>
              <a:t>Revisión de modelos de machine learning.</a:t>
            </a:r>
            <a:endParaRPr sz="1800">
              <a:solidFill>
                <a:schemeClr val="dk1"/>
              </a:solidFill>
              <a:latin typeface="Calibri"/>
              <a:ea typeface="Calibri"/>
              <a:cs typeface="Calibri"/>
              <a:sym typeface="Calibri"/>
            </a:endParaRPr>
          </a:p>
          <a:p>
            <a:pPr indent="0" lvl="0" marL="0" marR="0" rtl="0" algn="ctr">
              <a:spcBef>
                <a:spcPts val="1200"/>
              </a:spcBef>
              <a:spcAft>
                <a:spcPts val="0"/>
              </a:spcAft>
              <a:buNone/>
            </a:pPr>
            <a:r>
              <a:t/>
            </a:r>
            <a:endParaRPr sz="1800" u="sng">
              <a:solidFill>
                <a:schemeClr val="dk1"/>
              </a:solidFill>
              <a:latin typeface="Calibri"/>
              <a:ea typeface="Calibri"/>
              <a:cs typeface="Calibri"/>
              <a:sym typeface="Calibri"/>
            </a:endParaRPr>
          </a:p>
        </p:txBody>
      </p:sp>
      <p:pic>
        <p:nvPicPr>
          <p:cNvPr id="196" name="Google Shape;196;p12"/>
          <p:cNvPicPr preferRelativeResize="0"/>
          <p:nvPr/>
        </p:nvPicPr>
        <p:blipFill>
          <a:blip r:embed="rId4">
            <a:alphaModFix/>
          </a:blip>
          <a:stretch>
            <a:fillRect/>
          </a:stretch>
        </p:blipFill>
        <p:spPr>
          <a:xfrm>
            <a:off x="6883125" y="2626475"/>
            <a:ext cx="4611000" cy="2422595"/>
          </a:xfrm>
          <a:prstGeom prst="rect">
            <a:avLst/>
          </a:prstGeom>
          <a:noFill/>
          <a:ln>
            <a:noFill/>
          </a:ln>
        </p:spPr>
      </p:pic>
    </p:spTree>
  </p:cSld>
  <p:clrMapOvr>
    <a:masterClrMapping/>
  </p:clrMapOvr>
  <p:transition spd="slow">
    <p:wipe dir="l"/>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3"/>
          <p:cNvSpPr txBox="1"/>
          <p:nvPr/>
        </p:nvSpPr>
        <p:spPr>
          <a:xfrm>
            <a:off x="1" y="1360773"/>
            <a:ext cx="12191999"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4400">
                <a:solidFill>
                  <a:schemeClr val="lt2"/>
                </a:solidFill>
                <a:latin typeface="Calibri"/>
                <a:ea typeface="Calibri"/>
                <a:cs typeface="Calibri"/>
                <a:sym typeface="Calibri"/>
              </a:rPr>
              <a:t>Obstáculos presentados durante el desarrollo</a:t>
            </a:r>
            <a:endParaRPr>
              <a:solidFill>
                <a:schemeClr val="lt2"/>
              </a:solidFill>
            </a:endParaRPr>
          </a:p>
        </p:txBody>
      </p:sp>
      <p:pic>
        <p:nvPicPr>
          <p:cNvPr id="202" name="Google Shape;202;p13"/>
          <p:cNvPicPr preferRelativeResize="0"/>
          <p:nvPr/>
        </p:nvPicPr>
        <p:blipFill rotWithShape="1">
          <a:blip r:embed="rId3">
            <a:alphaModFix/>
          </a:blip>
          <a:srcRect b="36458" l="0" r="0" t="37070"/>
          <a:stretch/>
        </p:blipFill>
        <p:spPr>
          <a:xfrm>
            <a:off x="7621900" y="101800"/>
            <a:ext cx="4570100" cy="738300"/>
          </a:xfrm>
          <a:prstGeom prst="rect">
            <a:avLst/>
          </a:prstGeom>
          <a:noFill/>
          <a:ln>
            <a:noFill/>
          </a:ln>
        </p:spPr>
      </p:pic>
      <p:pic>
        <p:nvPicPr>
          <p:cNvPr id="203" name="Google Shape;203;p13"/>
          <p:cNvPicPr preferRelativeResize="0"/>
          <p:nvPr/>
        </p:nvPicPr>
        <p:blipFill>
          <a:blip r:embed="rId4">
            <a:alphaModFix/>
          </a:blip>
          <a:stretch>
            <a:fillRect/>
          </a:stretch>
        </p:blipFill>
        <p:spPr>
          <a:xfrm>
            <a:off x="98975" y="3310450"/>
            <a:ext cx="3609000" cy="2150700"/>
          </a:xfrm>
          <a:prstGeom prst="rect">
            <a:avLst/>
          </a:prstGeom>
          <a:noFill/>
          <a:ln>
            <a:noFill/>
          </a:ln>
        </p:spPr>
      </p:pic>
      <p:sp>
        <p:nvSpPr>
          <p:cNvPr id="204" name="Google Shape;204;p13"/>
          <p:cNvSpPr txBox="1"/>
          <p:nvPr/>
        </p:nvSpPr>
        <p:spPr>
          <a:xfrm>
            <a:off x="98977" y="2520541"/>
            <a:ext cx="36090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3600">
                <a:solidFill>
                  <a:srgbClr val="FFFFFF"/>
                </a:solidFill>
                <a:latin typeface="Calibri"/>
                <a:ea typeface="Calibri"/>
                <a:cs typeface="Calibri"/>
                <a:sym typeface="Calibri"/>
              </a:rPr>
              <a:t>Infraestructura</a:t>
            </a:r>
            <a:endParaRPr sz="1800">
              <a:solidFill>
                <a:srgbClr val="FFFFFF"/>
              </a:solidFill>
              <a:latin typeface="Calibri"/>
              <a:ea typeface="Calibri"/>
              <a:cs typeface="Calibri"/>
              <a:sym typeface="Calibri"/>
            </a:endParaRPr>
          </a:p>
        </p:txBody>
      </p:sp>
      <p:pic>
        <p:nvPicPr>
          <p:cNvPr id="205" name="Google Shape;205;p13"/>
          <p:cNvPicPr preferRelativeResize="0"/>
          <p:nvPr/>
        </p:nvPicPr>
        <p:blipFill>
          <a:blip r:embed="rId5">
            <a:alphaModFix/>
          </a:blip>
          <a:stretch>
            <a:fillRect/>
          </a:stretch>
        </p:blipFill>
        <p:spPr>
          <a:xfrm>
            <a:off x="4262488" y="3310450"/>
            <a:ext cx="3667026" cy="2150700"/>
          </a:xfrm>
          <a:prstGeom prst="rect">
            <a:avLst/>
          </a:prstGeom>
          <a:noFill/>
          <a:ln>
            <a:noFill/>
          </a:ln>
        </p:spPr>
      </p:pic>
      <p:sp>
        <p:nvSpPr>
          <p:cNvPr id="206" name="Google Shape;206;p13"/>
          <p:cNvSpPr txBox="1"/>
          <p:nvPr/>
        </p:nvSpPr>
        <p:spPr>
          <a:xfrm>
            <a:off x="4291502" y="2581741"/>
            <a:ext cx="36090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3600">
                <a:solidFill>
                  <a:srgbClr val="FFFFFF"/>
                </a:solidFill>
                <a:latin typeface="Calibri"/>
                <a:ea typeface="Calibri"/>
                <a:cs typeface="Calibri"/>
                <a:sym typeface="Calibri"/>
              </a:rPr>
              <a:t>Económicas</a:t>
            </a:r>
            <a:endParaRPr sz="1800">
              <a:solidFill>
                <a:srgbClr val="FFFFFF"/>
              </a:solidFill>
              <a:latin typeface="Calibri"/>
              <a:ea typeface="Calibri"/>
              <a:cs typeface="Calibri"/>
              <a:sym typeface="Calibri"/>
            </a:endParaRPr>
          </a:p>
        </p:txBody>
      </p:sp>
      <p:pic>
        <p:nvPicPr>
          <p:cNvPr id="207" name="Google Shape;207;p13"/>
          <p:cNvPicPr preferRelativeResize="0"/>
          <p:nvPr/>
        </p:nvPicPr>
        <p:blipFill>
          <a:blip r:embed="rId6">
            <a:alphaModFix/>
          </a:blip>
          <a:stretch>
            <a:fillRect/>
          </a:stretch>
        </p:blipFill>
        <p:spPr>
          <a:xfrm>
            <a:off x="8258300" y="3310450"/>
            <a:ext cx="3667026" cy="2150700"/>
          </a:xfrm>
          <a:prstGeom prst="rect">
            <a:avLst/>
          </a:prstGeom>
          <a:noFill/>
          <a:ln>
            <a:noFill/>
          </a:ln>
        </p:spPr>
      </p:pic>
      <p:sp>
        <p:nvSpPr>
          <p:cNvPr id="208" name="Google Shape;208;p13"/>
          <p:cNvSpPr txBox="1"/>
          <p:nvPr/>
        </p:nvSpPr>
        <p:spPr>
          <a:xfrm>
            <a:off x="7982964" y="2581750"/>
            <a:ext cx="42177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3600">
                <a:solidFill>
                  <a:srgbClr val="FFFFFF"/>
                </a:solidFill>
                <a:latin typeface="Calibri"/>
                <a:ea typeface="Calibri"/>
                <a:cs typeface="Calibri"/>
                <a:sym typeface="Calibri"/>
              </a:rPr>
              <a:t>Recursos Humanos</a:t>
            </a:r>
            <a:endParaRPr sz="1800">
              <a:solidFill>
                <a:srgbClr val="FFFFFF"/>
              </a:solidFill>
              <a:latin typeface="Calibri"/>
              <a:ea typeface="Calibri"/>
              <a:cs typeface="Calibri"/>
              <a:sym typeface="Calibri"/>
            </a:endParaRPr>
          </a:p>
        </p:txBody>
      </p:sp>
    </p:spTree>
  </p:cSld>
  <p:clrMapOvr>
    <a:masterClrMapping/>
  </p:clrMapOvr>
  <p:transition spd="slow">
    <p:wipe dir="l"/>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14"/>
          <p:cNvSpPr txBox="1"/>
          <p:nvPr/>
        </p:nvSpPr>
        <p:spPr>
          <a:xfrm>
            <a:off x="0" y="3044279"/>
            <a:ext cx="12191999"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4400">
                <a:solidFill>
                  <a:schemeClr val="lt2"/>
                </a:solidFill>
                <a:latin typeface="Calibri"/>
                <a:ea typeface="Calibri"/>
                <a:cs typeface="Calibri"/>
                <a:sym typeface="Calibri"/>
              </a:rPr>
              <a:t>PREGUNTAS DE LA COMISIÓN</a:t>
            </a:r>
            <a:endParaRPr>
              <a:solidFill>
                <a:schemeClr val="lt2"/>
              </a:solidFill>
            </a:endParaRPr>
          </a:p>
        </p:txBody>
      </p:sp>
      <p:pic>
        <p:nvPicPr>
          <p:cNvPr id="214" name="Google Shape;214;p14"/>
          <p:cNvPicPr preferRelativeResize="0"/>
          <p:nvPr/>
        </p:nvPicPr>
        <p:blipFill rotWithShape="1">
          <a:blip r:embed="rId3">
            <a:alphaModFix/>
          </a:blip>
          <a:srcRect b="36458" l="0" r="0" t="37070"/>
          <a:stretch/>
        </p:blipFill>
        <p:spPr>
          <a:xfrm>
            <a:off x="7621900" y="101800"/>
            <a:ext cx="4570100" cy="738300"/>
          </a:xfrm>
          <a:prstGeom prst="rect">
            <a:avLst/>
          </a:prstGeom>
          <a:noFill/>
          <a:ln>
            <a:noFill/>
          </a:ln>
        </p:spPr>
      </p:pic>
    </p:spTree>
  </p:cSld>
  <p:clrMapOvr>
    <a:masterClrMapping/>
  </p:clrMapOvr>
  <p:transition spd="slow">
    <p:wipe dir="l"/>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grpSp>
        <p:nvGrpSpPr>
          <p:cNvPr id="62" name="Google Shape;62;p2"/>
          <p:cNvGrpSpPr/>
          <p:nvPr/>
        </p:nvGrpSpPr>
        <p:grpSpPr>
          <a:xfrm>
            <a:off x="4085625" y="2231400"/>
            <a:ext cx="7677831" cy="2995854"/>
            <a:chOff x="0" y="0"/>
            <a:chExt cx="7633557" cy="2855097"/>
          </a:xfrm>
        </p:grpSpPr>
        <p:sp>
          <p:nvSpPr>
            <p:cNvPr id="63" name="Google Shape;63;p2"/>
            <p:cNvSpPr/>
            <p:nvPr/>
          </p:nvSpPr>
          <p:spPr>
            <a:xfrm>
              <a:off x="0" y="0"/>
              <a:ext cx="7633494" cy="1359548"/>
            </a:xfrm>
            <a:prstGeom prst="roundRect">
              <a:avLst>
                <a:gd fmla="val 10000" name="adj"/>
              </a:avLst>
            </a:prstGeom>
            <a:gradFill>
              <a:gsLst>
                <a:gs pos="0">
                  <a:srgbClr val="06FFE8"/>
                </a:gs>
                <a:gs pos="100000">
                  <a:srgbClr val="057E72"/>
                </a:gs>
              </a:gsLst>
              <a:lin ang="5400012"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txBox="1"/>
            <p:nvPr/>
          </p:nvSpPr>
          <p:spPr>
            <a:xfrm>
              <a:off x="1662653" y="0"/>
              <a:ext cx="5970840" cy="1359548"/>
            </a:xfrm>
            <a:prstGeom prst="rect">
              <a:avLst/>
            </a:prstGeom>
            <a:noFill/>
            <a:ln>
              <a:noFill/>
            </a:ln>
          </p:spPr>
          <p:txBody>
            <a:bodyPr anchorCtr="0" anchor="t" bIns="99050" lIns="99050" spcFirstLastPara="1" rIns="99050" wrap="square" tIns="99050">
              <a:noAutofit/>
            </a:bodyPr>
            <a:lstStyle/>
            <a:p>
              <a:pPr indent="0" lvl="0" marL="0" marR="0" rtl="0" algn="l">
                <a:lnSpc>
                  <a:spcPct val="90000"/>
                </a:lnSpc>
                <a:spcBef>
                  <a:spcPts val="0"/>
                </a:spcBef>
                <a:spcAft>
                  <a:spcPts val="0"/>
                </a:spcAft>
                <a:buClr>
                  <a:schemeClr val="lt1"/>
                </a:buClr>
                <a:buSzPts val="2600"/>
                <a:buFont typeface="Calibri"/>
                <a:buNone/>
              </a:pPr>
              <a:r>
                <a:rPr lang="es-CL" sz="2600">
                  <a:solidFill>
                    <a:srgbClr val="FFFFFF"/>
                  </a:solidFill>
                  <a:latin typeface="Calibri"/>
                  <a:ea typeface="Calibri"/>
                  <a:cs typeface="Calibri"/>
                  <a:sym typeface="Calibri"/>
                </a:rPr>
                <a:t>Víctor Silva</a:t>
              </a:r>
              <a:endParaRPr b="0" i="0" sz="2600" u="none" cap="none" strike="noStrike">
                <a:solidFill>
                  <a:srgbClr val="FFFFFF"/>
                </a:solidFill>
                <a:latin typeface="Calibri"/>
                <a:ea typeface="Calibri"/>
                <a:cs typeface="Calibri"/>
                <a:sym typeface="Calibri"/>
              </a:endParaRPr>
            </a:p>
            <a:p>
              <a:pPr indent="-228600" lvl="1" marL="228600" marR="0" rtl="0" algn="l">
                <a:lnSpc>
                  <a:spcPct val="90000"/>
                </a:lnSpc>
                <a:spcBef>
                  <a:spcPts val="910"/>
                </a:spcBef>
                <a:spcAft>
                  <a:spcPts val="0"/>
                </a:spcAft>
                <a:buClr>
                  <a:srgbClr val="FFFFFF"/>
                </a:buClr>
                <a:buSzPts val="2000"/>
                <a:buFont typeface="Calibri"/>
                <a:buChar char="•"/>
              </a:pPr>
              <a:r>
                <a:rPr lang="es-CL" sz="2000">
                  <a:solidFill>
                    <a:srgbClr val="FFFFFF"/>
                  </a:solidFill>
                  <a:latin typeface="Calibri"/>
                  <a:ea typeface="Calibri"/>
                  <a:cs typeface="Calibri"/>
                  <a:sym typeface="Calibri"/>
                </a:rPr>
                <a:t>Desarrollador</a:t>
              </a:r>
              <a:endParaRPr b="0" i="0" sz="2000" u="none" cap="none" strike="noStrike">
                <a:solidFill>
                  <a:srgbClr val="FFFFFF"/>
                </a:solidFill>
                <a:latin typeface="Calibri"/>
                <a:ea typeface="Calibri"/>
                <a:cs typeface="Calibri"/>
                <a:sym typeface="Calibri"/>
              </a:endParaRPr>
            </a:p>
            <a:p>
              <a:pPr indent="-228600" lvl="1" marL="228600" marR="0" rtl="0" algn="l">
                <a:lnSpc>
                  <a:spcPct val="90000"/>
                </a:lnSpc>
                <a:spcBef>
                  <a:spcPts val="300"/>
                </a:spcBef>
                <a:spcAft>
                  <a:spcPts val="0"/>
                </a:spcAft>
                <a:buClr>
                  <a:srgbClr val="FFFFFF"/>
                </a:buClr>
                <a:buSzPts val="2000"/>
                <a:buFont typeface="Calibri"/>
                <a:buChar char="•"/>
              </a:pPr>
              <a:r>
                <a:rPr lang="es-CL" sz="2000">
                  <a:solidFill>
                    <a:srgbClr val="FFFFFF"/>
                  </a:solidFill>
                  <a:latin typeface="Calibri"/>
                  <a:ea typeface="Calibri"/>
                  <a:cs typeface="Calibri"/>
                  <a:sym typeface="Calibri"/>
                </a:rPr>
                <a:t>Desarrollo del software, documentación. </a:t>
              </a:r>
              <a:endParaRPr b="0" i="0" sz="2000" u="none" cap="none" strike="noStrike">
                <a:solidFill>
                  <a:srgbClr val="FFFFFF"/>
                </a:solidFill>
                <a:latin typeface="Calibri"/>
                <a:ea typeface="Calibri"/>
                <a:cs typeface="Calibri"/>
                <a:sym typeface="Calibri"/>
              </a:endParaRPr>
            </a:p>
          </p:txBody>
        </p:sp>
        <p:sp>
          <p:nvSpPr>
            <p:cNvPr id="65" name="Google Shape;65;p2"/>
            <p:cNvSpPr/>
            <p:nvPr/>
          </p:nvSpPr>
          <p:spPr>
            <a:xfrm>
              <a:off x="135954" y="135954"/>
              <a:ext cx="1526698" cy="1087638"/>
            </a:xfrm>
            <a:prstGeom prst="roundRect">
              <a:avLst>
                <a:gd fmla="val 10000" name="adj"/>
              </a:avLst>
            </a:prstGeom>
            <a:solidFill>
              <a:srgbClr val="C3D4EB"/>
            </a:soli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0" y="1495502"/>
              <a:ext cx="7633494" cy="1359548"/>
            </a:xfrm>
            <a:prstGeom prst="roundRect">
              <a:avLst>
                <a:gd fmla="val 10000" name="adj"/>
              </a:avLst>
            </a:prstGeom>
            <a:gradFill>
              <a:gsLst>
                <a:gs pos="0">
                  <a:srgbClr val="06FFE8"/>
                </a:gs>
                <a:gs pos="100000">
                  <a:srgbClr val="057E72"/>
                </a:gs>
              </a:gsLst>
              <a:lin ang="5400012"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txBox="1"/>
            <p:nvPr/>
          </p:nvSpPr>
          <p:spPr>
            <a:xfrm>
              <a:off x="1662657" y="1495497"/>
              <a:ext cx="5970900" cy="1359600"/>
            </a:xfrm>
            <a:prstGeom prst="rect">
              <a:avLst/>
            </a:prstGeom>
            <a:noFill/>
            <a:ln>
              <a:noFill/>
            </a:ln>
          </p:spPr>
          <p:txBody>
            <a:bodyPr anchorCtr="0" anchor="t" bIns="99050" lIns="99050" spcFirstLastPara="1" rIns="99050" wrap="square" tIns="99050">
              <a:noAutofit/>
            </a:bodyPr>
            <a:lstStyle/>
            <a:p>
              <a:pPr indent="0" lvl="0" marL="0" marR="0" rtl="0" algn="l">
                <a:lnSpc>
                  <a:spcPct val="90000"/>
                </a:lnSpc>
                <a:spcBef>
                  <a:spcPts val="0"/>
                </a:spcBef>
                <a:spcAft>
                  <a:spcPts val="0"/>
                </a:spcAft>
                <a:buClr>
                  <a:schemeClr val="lt1"/>
                </a:buClr>
                <a:buSzPts val="2600"/>
                <a:buFont typeface="Calibri"/>
                <a:buNone/>
              </a:pPr>
              <a:r>
                <a:rPr lang="es-CL" sz="2600">
                  <a:solidFill>
                    <a:schemeClr val="lt2"/>
                  </a:solidFill>
                  <a:latin typeface="Calibri"/>
                  <a:ea typeface="Calibri"/>
                  <a:cs typeface="Calibri"/>
                  <a:sym typeface="Calibri"/>
                </a:rPr>
                <a:t>Martín Soto</a:t>
              </a:r>
              <a:endParaRPr b="0" i="0" sz="2600" u="none" cap="none" strike="noStrike">
                <a:solidFill>
                  <a:schemeClr val="lt2"/>
                </a:solidFill>
                <a:latin typeface="Calibri"/>
                <a:ea typeface="Calibri"/>
                <a:cs typeface="Calibri"/>
                <a:sym typeface="Calibri"/>
              </a:endParaRPr>
            </a:p>
            <a:p>
              <a:pPr indent="-228600" lvl="1" marL="228600" marR="0" rtl="0" algn="l">
                <a:lnSpc>
                  <a:spcPct val="90000"/>
                </a:lnSpc>
                <a:spcBef>
                  <a:spcPts val="910"/>
                </a:spcBef>
                <a:spcAft>
                  <a:spcPts val="0"/>
                </a:spcAft>
                <a:buClr>
                  <a:schemeClr val="lt2"/>
                </a:buClr>
                <a:buSzPts val="2000"/>
                <a:buFont typeface="Calibri"/>
                <a:buChar char="•"/>
              </a:pPr>
              <a:r>
                <a:rPr lang="es-CL" sz="2000">
                  <a:solidFill>
                    <a:schemeClr val="lt2"/>
                  </a:solidFill>
                  <a:latin typeface="Calibri"/>
                  <a:ea typeface="Calibri"/>
                  <a:cs typeface="Calibri"/>
                  <a:sym typeface="Calibri"/>
                </a:rPr>
                <a:t>Scrum Master</a:t>
              </a:r>
              <a:endParaRPr b="0" i="0" sz="2000" u="none" cap="none" strike="noStrike">
                <a:solidFill>
                  <a:schemeClr val="lt2"/>
                </a:solidFill>
                <a:latin typeface="Calibri"/>
                <a:ea typeface="Calibri"/>
                <a:cs typeface="Calibri"/>
                <a:sym typeface="Calibri"/>
              </a:endParaRPr>
            </a:p>
            <a:p>
              <a:pPr indent="-228600" lvl="1" marL="228600" marR="0" rtl="0" algn="l">
                <a:lnSpc>
                  <a:spcPct val="90000"/>
                </a:lnSpc>
                <a:spcBef>
                  <a:spcPts val="300"/>
                </a:spcBef>
                <a:spcAft>
                  <a:spcPts val="0"/>
                </a:spcAft>
                <a:buClr>
                  <a:schemeClr val="lt2"/>
                </a:buClr>
                <a:buSzPts val="2000"/>
                <a:buFont typeface="Calibri"/>
                <a:buChar char="•"/>
              </a:pPr>
              <a:r>
                <a:rPr lang="es-CL" sz="2000">
                  <a:solidFill>
                    <a:schemeClr val="lt2"/>
                  </a:solidFill>
                  <a:latin typeface="Calibri"/>
                  <a:ea typeface="Calibri"/>
                  <a:cs typeface="Calibri"/>
                  <a:sym typeface="Calibri"/>
                </a:rPr>
                <a:t>Gestión</a:t>
              </a:r>
              <a:r>
                <a:rPr lang="es-CL" sz="2000">
                  <a:solidFill>
                    <a:schemeClr val="lt2"/>
                  </a:solidFill>
                  <a:latin typeface="Calibri"/>
                  <a:ea typeface="Calibri"/>
                  <a:cs typeface="Calibri"/>
                  <a:sym typeface="Calibri"/>
                </a:rPr>
                <a:t> del proyecto, Desarrollo de software, </a:t>
              </a:r>
              <a:r>
                <a:rPr lang="es-CL" sz="2000">
                  <a:solidFill>
                    <a:schemeClr val="lt2"/>
                  </a:solidFill>
                  <a:latin typeface="Calibri"/>
                  <a:ea typeface="Calibri"/>
                  <a:cs typeface="Calibri"/>
                  <a:sym typeface="Calibri"/>
                </a:rPr>
                <a:t>Documentación.</a:t>
              </a:r>
              <a:endParaRPr b="0" i="0" sz="2000" u="none" cap="none" strike="noStrike">
                <a:solidFill>
                  <a:schemeClr val="lt2"/>
                </a:solidFill>
                <a:latin typeface="Calibri"/>
                <a:ea typeface="Calibri"/>
                <a:cs typeface="Calibri"/>
                <a:sym typeface="Calibri"/>
              </a:endParaRPr>
            </a:p>
          </p:txBody>
        </p:sp>
        <p:sp>
          <p:nvSpPr>
            <p:cNvPr id="68" name="Google Shape;68;p2"/>
            <p:cNvSpPr/>
            <p:nvPr/>
          </p:nvSpPr>
          <p:spPr>
            <a:xfrm>
              <a:off x="135954" y="1631457"/>
              <a:ext cx="1526698" cy="1087638"/>
            </a:xfrm>
            <a:prstGeom prst="roundRect">
              <a:avLst>
                <a:gd fmla="val 10000" name="adj"/>
              </a:avLst>
            </a:prstGeom>
            <a:solidFill>
              <a:srgbClr val="C3D4EB"/>
            </a:soli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 name="Google Shape;69;p2"/>
          <p:cNvSpPr txBox="1"/>
          <p:nvPr/>
        </p:nvSpPr>
        <p:spPr>
          <a:xfrm>
            <a:off x="-12" y="388728"/>
            <a:ext cx="12192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CL" sz="1800" u="none" cap="none" strike="noStrike">
                <a:solidFill>
                  <a:srgbClr val="FFFFFF"/>
                </a:solidFill>
                <a:latin typeface="Calibri"/>
                <a:ea typeface="Calibri"/>
                <a:cs typeface="Calibri"/>
                <a:sym typeface="Calibri"/>
              </a:rPr>
              <a:t>PROYECTO “</a:t>
            </a:r>
            <a:r>
              <a:rPr lang="es-CL" sz="1800">
                <a:solidFill>
                  <a:srgbClr val="FFFFFF"/>
                </a:solidFill>
                <a:latin typeface="Calibri"/>
                <a:ea typeface="Calibri"/>
                <a:cs typeface="Calibri"/>
                <a:sym typeface="Calibri"/>
              </a:rPr>
              <a:t>OPTIMIZADOR DE COBRANZAS</a:t>
            </a:r>
            <a:r>
              <a:rPr b="0" i="0" lang="es-CL" sz="1800" u="none" cap="none" strike="noStrike">
                <a:solidFill>
                  <a:srgbClr val="FFFFFF"/>
                </a:solidFill>
                <a:latin typeface="Calibri"/>
                <a:ea typeface="Calibri"/>
                <a:cs typeface="Calibri"/>
                <a:sym typeface="Calibri"/>
              </a:rPr>
              <a:t>”</a:t>
            </a:r>
            <a:endParaRPr>
              <a:solidFill>
                <a:srgbClr val="FFFFFF"/>
              </a:solidFill>
            </a:endParaRPr>
          </a:p>
        </p:txBody>
      </p:sp>
      <p:sp>
        <p:nvSpPr>
          <p:cNvPr id="70" name="Google Shape;70;p2"/>
          <p:cNvSpPr txBox="1"/>
          <p:nvPr/>
        </p:nvSpPr>
        <p:spPr>
          <a:xfrm>
            <a:off x="238327" y="3058616"/>
            <a:ext cx="3609000" cy="1200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3600">
                <a:solidFill>
                  <a:srgbClr val="FFFFFF"/>
                </a:solidFill>
                <a:latin typeface="Calibri"/>
                <a:ea typeface="Calibri"/>
                <a:cs typeface="Calibri"/>
                <a:sym typeface="Calibri"/>
              </a:rPr>
              <a:t>INTEGRANTES DEL PROYECTO</a:t>
            </a:r>
            <a:endParaRPr sz="1800">
              <a:solidFill>
                <a:srgbClr val="FFFFFF"/>
              </a:solidFill>
              <a:latin typeface="Calibri"/>
              <a:ea typeface="Calibri"/>
              <a:cs typeface="Calibri"/>
              <a:sym typeface="Calibri"/>
            </a:endParaRPr>
          </a:p>
        </p:txBody>
      </p:sp>
      <p:cxnSp>
        <p:nvCxnSpPr>
          <p:cNvPr id="71" name="Google Shape;71;p2"/>
          <p:cNvCxnSpPr/>
          <p:nvPr/>
        </p:nvCxnSpPr>
        <p:spPr>
          <a:xfrm>
            <a:off x="0" y="758027"/>
            <a:ext cx="4085617" cy="0"/>
          </a:xfrm>
          <a:prstGeom prst="straightConnector1">
            <a:avLst/>
          </a:prstGeom>
          <a:noFill/>
          <a:ln cap="flat" cmpd="sng" w="15875">
            <a:solidFill>
              <a:srgbClr val="F5F7FC"/>
            </a:solidFill>
            <a:prstDash val="solid"/>
            <a:miter lim="800000"/>
            <a:headEnd len="sm" w="sm" type="none"/>
            <a:tailEnd len="sm" w="sm" type="none"/>
          </a:ln>
        </p:spPr>
      </p:cxnSp>
      <p:pic>
        <p:nvPicPr>
          <p:cNvPr id="72" name="Google Shape;72;p2"/>
          <p:cNvPicPr preferRelativeResize="0"/>
          <p:nvPr/>
        </p:nvPicPr>
        <p:blipFill rotWithShape="1">
          <a:blip r:embed="rId3">
            <a:alphaModFix/>
          </a:blip>
          <a:srcRect b="36458" l="0" r="0" t="37070"/>
          <a:stretch/>
        </p:blipFill>
        <p:spPr>
          <a:xfrm>
            <a:off x="7621900" y="101800"/>
            <a:ext cx="4570100" cy="738300"/>
          </a:xfrm>
          <a:prstGeom prst="rect">
            <a:avLst/>
          </a:prstGeom>
          <a:noFill/>
          <a:ln>
            <a:noFill/>
          </a:ln>
        </p:spPr>
      </p:pic>
      <p:pic>
        <p:nvPicPr>
          <p:cNvPr id="73" name="Google Shape;73;p2"/>
          <p:cNvPicPr preferRelativeResize="0"/>
          <p:nvPr/>
        </p:nvPicPr>
        <p:blipFill rotWithShape="1">
          <a:blip r:embed="rId4">
            <a:alphaModFix/>
          </a:blip>
          <a:srcRect b="0" l="0" r="18785" t="5473"/>
          <a:stretch/>
        </p:blipFill>
        <p:spPr>
          <a:xfrm>
            <a:off x="4493375" y="3957950"/>
            <a:ext cx="971525" cy="1130825"/>
          </a:xfrm>
          <a:prstGeom prst="rect">
            <a:avLst/>
          </a:prstGeom>
          <a:noFill/>
          <a:ln>
            <a:noFill/>
          </a:ln>
        </p:spPr>
      </p:pic>
      <p:pic>
        <p:nvPicPr>
          <p:cNvPr id="74" name="Google Shape;74;p2"/>
          <p:cNvPicPr preferRelativeResize="0"/>
          <p:nvPr/>
        </p:nvPicPr>
        <p:blipFill>
          <a:blip r:embed="rId5">
            <a:alphaModFix/>
          </a:blip>
          <a:stretch>
            <a:fillRect/>
          </a:stretch>
        </p:blipFill>
        <p:spPr>
          <a:xfrm>
            <a:off x="4493375" y="2374650"/>
            <a:ext cx="1114775" cy="1114775"/>
          </a:xfrm>
          <a:prstGeom prst="rect">
            <a:avLst/>
          </a:prstGeom>
          <a:noFill/>
          <a:ln>
            <a:noFill/>
          </a:ln>
        </p:spPr>
      </p:pic>
    </p:spTree>
  </p:cSld>
  <p:clrMapOvr>
    <a:masterClrMapping/>
  </p:clrMapOvr>
  <p:transition spd="slow">
    <p:wipe dir="l"/>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g31be52897f8_0_3"/>
          <p:cNvSpPr txBox="1"/>
          <p:nvPr>
            <p:ph type="title"/>
          </p:nvPr>
        </p:nvSpPr>
        <p:spPr>
          <a:xfrm>
            <a:off x="960133" y="719333"/>
            <a:ext cx="102720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s-CL"/>
              <a:t>QR</a:t>
            </a:r>
            <a:endParaRPr/>
          </a:p>
        </p:txBody>
      </p:sp>
      <p:sp>
        <p:nvSpPr>
          <p:cNvPr id="80" name="Google Shape;80;g31be52897f8_0_3"/>
          <p:cNvSpPr/>
          <p:nvPr/>
        </p:nvSpPr>
        <p:spPr>
          <a:xfrm>
            <a:off x="1006075" y="2173375"/>
            <a:ext cx="5184300" cy="3729900"/>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r>
              <a:rPr lang="es-CL" sz="2800" u="sng">
                <a:solidFill>
                  <a:schemeClr val="dk1"/>
                </a:solidFill>
                <a:latin typeface="Calibri"/>
                <a:ea typeface="Calibri"/>
                <a:cs typeface="Calibri"/>
                <a:sym typeface="Calibri"/>
              </a:rPr>
              <a:t>Github</a:t>
            </a:r>
            <a:endParaRPr sz="1800">
              <a:solidFill>
                <a:srgbClr val="1C3052"/>
              </a:solidFill>
              <a:latin typeface="Calibri"/>
              <a:ea typeface="Calibri"/>
              <a:cs typeface="Calibri"/>
              <a:sym typeface="Calibri"/>
            </a:endParaRPr>
          </a:p>
        </p:txBody>
      </p:sp>
      <p:sp>
        <p:nvSpPr>
          <p:cNvPr id="81" name="Google Shape;81;g31be52897f8_0_3"/>
          <p:cNvSpPr/>
          <p:nvPr/>
        </p:nvSpPr>
        <p:spPr>
          <a:xfrm>
            <a:off x="6757975" y="2218975"/>
            <a:ext cx="5184300" cy="3729900"/>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rtl="0" algn="ctr">
              <a:spcBef>
                <a:spcPts val="0"/>
              </a:spcBef>
              <a:spcAft>
                <a:spcPts val="0"/>
              </a:spcAft>
              <a:buClr>
                <a:srgbClr val="000000"/>
              </a:buClr>
              <a:buFont typeface="Arial"/>
              <a:buNone/>
            </a:pPr>
            <a:r>
              <a:rPr lang="es-CL" sz="2800" u="sng">
                <a:solidFill>
                  <a:schemeClr val="dk1"/>
                </a:solidFill>
                <a:latin typeface="Calibri"/>
                <a:ea typeface="Calibri"/>
                <a:cs typeface="Calibri"/>
                <a:sym typeface="Calibri"/>
              </a:rPr>
              <a:t>Trello</a:t>
            </a:r>
            <a:endParaRPr sz="1800">
              <a:solidFill>
                <a:srgbClr val="1C3052"/>
              </a:solidFill>
              <a:latin typeface="Calibri"/>
              <a:ea typeface="Calibri"/>
              <a:cs typeface="Calibri"/>
              <a:sym typeface="Calibri"/>
            </a:endParaRPr>
          </a:p>
        </p:txBody>
      </p:sp>
      <p:pic>
        <p:nvPicPr>
          <p:cNvPr id="82" name="Google Shape;82;g31be52897f8_0_3"/>
          <p:cNvPicPr preferRelativeResize="0"/>
          <p:nvPr/>
        </p:nvPicPr>
        <p:blipFill rotWithShape="1">
          <a:blip r:embed="rId4">
            <a:alphaModFix/>
          </a:blip>
          <a:srcRect b="36458" l="0" r="0" t="37070"/>
          <a:stretch/>
        </p:blipFill>
        <p:spPr>
          <a:xfrm>
            <a:off x="7621900" y="101800"/>
            <a:ext cx="4570100" cy="738300"/>
          </a:xfrm>
          <a:prstGeom prst="rect">
            <a:avLst/>
          </a:prstGeom>
          <a:noFill/>
          <a:ln>
            <a:noFill/>
          </a:ln>
        </p:spPr>
      </p:pic>
      <p:sp>
        <p:nvSpPr>
          <p:cNvPr id="83" name="Google Shape;83;g31be52897f8_0_3"/>
          <p:cNvSpPr txBox="1"/>
          <p:nvPr/>
        </p:nvSpPr>
        <p:spPr>
          <a:xfrm>
            <a:off x="136188" y="368928"/>
            <a:ext cx="12192000" cy="646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s-CL" sz="1800">
                <a:solidFill>
                  <a:srgbClr val="FFFFFF"/>
                </a:solidFill>
                <a:latin typeface="Calibri"/>
                <a:ea typeface="Calibri"/>
                <a:cs typeface="Calibri"/>
                <a:sym typeface="Calibri"/>
              </a:rPr>
              <a:t>PROYECTO “OPTIMIZADOR DE COBRANZAS”</a:t>
            </a:r>
            <a:endParaRPr>
              <a:solidFill>
                <a:srgbClr val="FFFFFF"/>
              </a:solidFill>
            </a:endParaRPr>
          </a:p>
          <a:p>
            <a:pPr indent="0" lvl="0" marL="0" marR="0" rtl="0" algn="l">
              <a:spcBef>
                <a:spcPts val="0"/>
              </a:spcBef>
              <a:spcAft>
                <a:spcPts val="0"/>
              </a:spcAft>
              <a:buNone/>
            </a:pPr>
            <a:r>
              <a:t/>
            </a:r>
            <a:endParaRPr sz="1800">
              <a:solidFill>
                <a:srgbClr val="757070"/>
              </a:solidFill>
              <a:latin typeface="Calibri"/>
              <a:ea typeface="Calibri"/>
              <a:cs typeface="Calibri"/>
              <a:sym typeface="Calibri"/>
            </a:endParaRPr>
          </a:p>
        </p:txBody>
      </p:sp>
      <p:pic>
        <p:nvPicPr>
          <p:cNvPr id="84" name="Google Shape;84;g31be52897f8_0_3"/>
          <p:cNvPicPr preferRelativeResize="0"/>
          <p:nvPr/>
        </p:nvPicPr>
        <p:blipFill>
          <a:blip r:embed="rId5">
            <a:alphaModFix/>
          </a:blip>
          <a:stretch>
            <a:fillRect/>
          </a:stretch>
        </p:blipFill>
        <p:spPr>
          <a:xfrm>
            <a:off x="2066325" y="2930950"/>
            <a:ext cx="3157450" cy="2771750"/>
          </a:xfrm>
          <a:prstGeom prst="rect">
            <a:avLst/>
          </a:prstGeom>
          <a:noFill/>
          <a:ln>
            <a:noFill/>
          </a:ln>
        </p:spPr>
      </p:pic>
      <p:pic>
        <p:nvPicPr>
          <p:cNvPr id="85" name="Google Shape;85;g31be52897f8_0_3"/>
          <p:cNvPicPr preferRelativeResize="0"/>
          <p:nvPr/>
        </p:nvPicPr>
        <p:blipFill>
          <a:blip r:embed="rId6">
            <a:alphaModFix/>
          </a:blip>
          <a:stretch>
            <a:fillRect/>
          </a:stretch>
        </p:blipFill>
        <p:spPr>
          <a:xfrm>
            <a:off x="2066325" y="2930950"/>
            <a:ext cx="3157450" cy="2771750"/>
          </a:xfrm>
          <a:prstGeom prst="rect">
            <a:avLst/>
          </a:prstGeom>
          <a:noFill/>
          <a:ln>
            <a:noFill/>
          </a:ln>
        </p:spPr>
      </p:pic>
      <p:pic>
        <p:nvPicPr>
          <p:cNvPr id="86" name="Google Shape;86;g31be52897f8_0_3"/>
          <p:cNvPicPr preferRelativeResize="0"/>
          <p:nvPr/>
        </p:nvPicPr>
        <p:blipFill>
          <a:blip r:embed="rId5">
            <a:alphaModFix/>
          </a:blip>
          <a:stretch>
            <a:fillRect/>
          </a:stretch>
        </p:blipFill>
        <p:spPr>
          <a:xfrm>
            <a:off x="7834575" y="2930950"/>
            <a:ext cx="3157450" cy="2820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3"/>
          <p:cNvSpPr txBox="1"/>
          <p:nvPr/>
        </p:nvSpPr>
        <p:spPr>
          <a:xfrm>
            <a:off x="136188" y="368928"/>
            <a:ext cx="12192000" cy="646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s-CL" sz="1800">
                <a:solidFill>
                  <a:srgbClr val="FFFFFF"/>
                </a:solidFill>
                <a:latin typeface="Calibri"/>
                <a:ea typeface="Calibri"/>
                <a:cs typeface="Calibri"/>
                <a:sym typeface="Calibri"/>
              </a:rPr>
              <a:t>PROYECTO “OPTIMIZADOR DE COBRANZAS”</a:t>
            </a:r>
            <a:endParaRPr>
              <a:solidFill>
                <a:srgbClr val="FFFFFF"/>
              </a:solidFill>
            </a:endParaRPr>
          </a:p>
          <a:p>
            <a:pPr indent="0" lvl="0" marL="0" marR="0" rtl="0" algn="l">
              <a:spcBef>
                <a:spcPts val="0"/>
              </a:spcBef>
              <a:spcAft>
                <a:spcPts val="0"/>
              </a:spcAft>
              <a:buNone/>
            </a:pPr>
            <a:r>
              <a:t/>
            </a:r>
            <a:endParaRPr sz="1800">
              <a:solidFill>
                <a:srgbClr val="757070"/>
              </a:solidFill>
              <a:latin typeface="Calibri"/>
              <a:ea typeface="Calibri"/>
              <a:cs typeface="Calibri"/>
              <a:sym typeface="Calibri"/>
            </a:endParaRPr>
          </a:p>
        </p:txBody>
      </p:sp>
      <p:sp>
        <p:nvSpPr>
          <p:cNvPr id="92" name="Google Shape;92;p3"/>
          <p:cNvSpPr txBox="1"/>
          <p:nvPr/>
        </p:nvSpPr>
        <p:spPr>
          <a:xfrm>
            <a:off x="0" y="1130849"/>
            <a:ext cx="121920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3600">
                <a:solidFill>
                  <a:schemeClr val="lt2"/>
                </a:solidFill>
                <a:latin typeface="Calibri"/>
                <a:ea typeface="Calibri"/>
                <a:cs typeface="Calibri"/>
                <a:sym typeface="Calibri"/>
              </a:rPr>
              <a:t>DESCRIPCIÓN DEL PROYECTO</a:t>
            </a:r>
            <a:endParaRPr sz="1800">
              <a:solidFill>
                <a:schemeClr val="lt2"/>
              </a:solidFill>
              <a:latin typeface="Calibri"/>
              <a:ea typeface="Calibri"/>
              <a:cs typeface="Calibri"/>
              <a:sym typeface="Calibri"/>
            </a:endParaRPr>
          </a:p>
        </p:txBody>
      </p:sp>
      <p:cxnSp>
        <p:nvCxnSpPr>
          <p:cNvPr id="93" name="Google Shape;93;p3"/>
          <p:cNvCxnSpPr/>
          <p:nvPr/>
        </p:nvCxnSpPr>
        <p:spPr>
          <a:xfrm>
            <a:off x="0" y="758027"/>
            <a:ext cx="4085617" cy="0"/>
          </a:xfrm>
          <a:prstGeom prst="straightConnector1">
            <a:avLst/>
          </a:prstGeom>
          <a:noFill/>
          <a:ln cap="flat" cmpd="sng" w="15875">
            <a:solidFill>
              <a:srgbClr val="F5F7FC"/>
            </a:solidFill>
            <a:prstDash val="solid"/>
            <a:miter lim="800000"/>
            <a:headEnd len="sm" w="sm" type="none"/>
            <a:tailEnd len="sm" w="sm" type="none"/>
          </a:ln>
        </p:spPr>
      </p:cxnSp>
      <p:sp>
        <p:nvSpPr>
          <p:cNvPr id="94" name="Google Shape;94;p3"/>
          <p:cNvSpPr/>
          <p:nvPr/>
        </p:nvSpPr>
        <p:spPr>
          <a:xfrm>
            <a:off x="714909" y="2169769"/>
            <a:ext cx="4348705" cy="4092601"/>
          </a:xfrm>
          <a:prstGeom prst="roundRect">
            <a:avLst>
              <a:gd fmla="val 10901" name="adj"/>
            </a:avLst>
          </a:prstGeom>
          <a:solidFill>
            <a:schemeClr val="lt1"/>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s-CL" sz="2800" u="sng">
                <a:solidFill>
                  <a:schemeClr val="dk1"/>
                </a:solidFill>
                <a:latin typeface="Calibri"/>
                <a:ea typeface="Calibri"/>
                <a:cs typeface="Calibri"/>
                <a:sym typeface="Calibri"/>
              </a:rPr>
              <a:t>Problema o dolor</a:t>
            </a:r>
            <a:endParaRPr/>
          </a:p>
          <a:p>
            <a:pPr indent="0" lvl="0" marL="0" marR="0" rtl="0" algn="ctr">
              <a:spcBef>
                <a:spcPts val="0"/>
              </a:spcBef>
              <a:spcAft>
                <a:spcPts val="0"/>
              </a:spcAft>
              <a:buNone/>
            </a:pPr>
            <a:r>
              <a:t/>
            </a:r>
            <a:endParaRPr sz="1800" u="sng">
              <a:solidFill>
                <a:schemeClr val="dk1"/>
              </a:solidFill>
              <a:latin typeface="Calibri"/>
              <a:ea typeface="Calibri"/>
              <a:cs typeface="Calibri"/>
              <a:sym typeface="Calibri"/>
            </a:endParaRPr>
          </a:p>
          <a:p>
            <a:pPr indent="0" lvl="0" marL="0" rtl="0" algn="just">
              <a:lnSpc>
                <a:spcPct val="115000"/>
              </a:lnSpc>
              <a:spcBef>
                <a:spcPts val="1200"/>
              </a:spcBef>
              <a:spcAft>
                <a:spcPts val="0"/>
              </a:spcAft>
              <a:buNone/>
            </a:pPr>
            <a:r>
              <a:rPr lang="es-CL">
                <a:solidFill>
                  <a:schemeClr val="dk1"/>
                </a:solidFill>
                <a:latin typeface="Fira Sans Condensed"/>
                <a:ea typeface="Fira Sans Condensed"/>
                <a:cs typeface="Fira Sans Condensed"/>
                <a:sym typeface="Fira Sans Condensed"/>
              </a:rPr>
              <a:t>La gestión actual de la recuperación de deudas enfrenta desafíos clave: </a:t>
            </a:r>
            <a:endParaRPr>
              <a:solidFill>
                <a:schemeClr val="dk1"/>
              </a:solidFill>
              <a:latin typeface="Fira Sans Condensed"/>
              <a:ea typeface="Fira Sans Condensed"/>
              <a:cs typeface="Fira Sans Condensed"/>
              <a:sym typeface="Fira Sans Condensed"/>
            </a:endParaRPr>
          </a:p>
          <a:p>
            <a:pPr indent="-317500" lvl="0" marL="457200" rtl="0" algn="just">
              <a:lnSpc>
                <a:spcPct val="115000"/>
              </a:lnSpc>
              <a:spcBef>
                <a:spcPts val="1200"/>
              </a:spcBef>
              <a:spcAft>
                <a:spcPts val="0"/>
              </a:spcAft>
              <a:buClr>
                <a:schemeClr val="dk1"/>
              </a:buClr>
              <a:buSzPts val="1400"/>
              <a:buFont typeface="Anaheim"/>
              <a:buChar char="●"/>
            </a:pPr>
            <a:r>
              <a:rPr lang="es-CL">
                <a:solidFill>
                  <a:schemeClr val="dk1"/>
                </a:solidFill>
                <a:latin typeface="Fira Sans Condensed"/>
                <a:ea typeface="Fira Sans Condensed"/>
                <a:cs typeface="Fira Sans Condensed"/>
                <a:sym typeface="Fira Sans Condensed"/>
              </a:rPr>
              <a:t>Los métodos tradicionales de cobranza resultan ineficientes</a:t>
            </a:r>
            <a:endParaRPr>
              <a:solidFill>
                <a:schemeClr val="dk1"/>
              </a:solidFill>
              <a:latin typeface="Fira Sans Condensed"/>
              <a:ea typeface="Fira Sans Condensed"/>
              <a:cs typeface="Fira Sans Condensed"/>
              <a:sym typeface="Fira Sans Condensed"/>
            </a:endParaRPr>
          </a:p>
          <a:p>
            <a:pPr indent="-317500" lvl="0" marL="457200" rtl="0" algn="just">
              <a:lnSpc>
                <a:spcPct val="115000"/>
              </a:lnSpc>
              <a:spcBef>
                <a:spcPts val="0"/>
              </a:spcBef>
              <a:spcAft>
                <a:spcPts val="0"/>
              </a:spcAft>
              <a:buClr>
                <a:schemeClr val="dk1"/>
              </a:buClr>
              <a:buSzPts val="1400"/>
              <a:buFont typeface="Anaheim"/>
              <a:buChar char="●"/>
            </a:pPr>
            <a:r>
              <a:rPr lang="es-CL">
                <a:solidFill>
                  <a:schemeClr val="dk1"/>
                </a:solidFill>
                <a:latin typeface="Fira Sans Condensed"/>
                <a:ea typeface="Fira Sans Condensed"/>
                <a:cs typeface="Fira Sans Condensed"/>
                <a:sym typeface="Fira Sans Condensed"/>
              </a:rPr>
              <a:t>Ralentización de tiempos de respuesta.</a:t>
            </a:r>
            <a:endParaRPr>
              <a:solidFill>
                <a:schemeClr val="dk1"/>
              </a:solidFill>
              <a:latin typeface="Fira Sans Condensed"/>
              <a:ea typeface="Fira Sans Condensed"/>
              <a:cs typeface="Fira Sans Condensed"/>
              <a:sym typeface="Fira Sans Condensed"/>
            </a:endParaRPr>
          </a:p>
          <a:p>
            <a:pPr indent="-317500" lvl="0" marL="457200" rtl="0" algn="just">
              <a:lnSpc>
                <a:spcPct val="115000"/>
              </a:lnSpc>
              <a:spcBef>
                <a:spcPts val="0"/>
              </a:spcBef>
              <a:spcAft>
                <a:spcPts val="0"/>
              </a:spcAft>
              <a:buClr>
                <a:schemeClr val="dk1"/>
              </a:buClr>
              <a:buSzPts val="1400"/>
              <a:buFont typeface="Anaheim"/>
              <a:buChar char="●"/>
            </a:pPr>
            <a:r>
              <a:rPr lang="es-CL">
                <a:solidFill>
                  <a:schemeClr val="dk1"/>
                </a:solidFill>
                <a:latin typeface="Fira Sans Condensed"/>
                <a:ea typeface="Fira Sans Condensed"/>
                <a:cs typeface="Fira Sans Condensed"/>
                <a:sym typeface="Fira Sans Condensed"/>
              </a:rPr>
              <a:t>Dificultades de priorizar deudores o de identificar patrones de comportamiento que permitan una toma de decisiones más informada</a:t>
            </a:r>
            <a:r>
              <a:rPr lang="es-CL">
                <a:solidFill>
                  <a:schemeClr val="dk1"/>
                </a:solidFill>
                <a:latin typeface="Fira Sans Condensed"/>
                <a:ea typeface="Fira Sans Condensed"/>
                <a:cs typeface="Fira Sans Condensed"/>
                <a:sym typeface="Fira Sans Condensed"/>
              </a:rPr>
              <a:t>.</a:t>
            </a:r>
            <a:endParaRPr sz="1800">
              <a:solidFill>
                <a:schemeClr val="dk1"/>
              </a:solidFill>
              <a:latin typeface="Calibri"/>
              <a:ea typeface="Calibri"/>
              <a:cs typeface="Calibri"/>
              <a:sym typeface="Calibri"/>
            </a:endParaRPr>
          </a:p>
          <a:p>
            <a:pPr indent="0" lvl="0" marL="0" marR="0" rtl="0" algn="ctr">
              <a:spcBef>
                <a:spcPts val="1200"/>
              </a:spcBef>
              <a:spcAft>
                <a:spcPts val="0"/>
              </a:spcAft>
              <a:buNone/>
            </a:pPr>
            <a:r>
              <a:t/>
            </a:r>
            <a:endParaRPr sz="1800" u="sng">
              <a:solidFill>
                <a:schemeClr val="dk1"/>
              </a:solidFill>
              <a:latin typeface="Calibri"/>
              <a:ea typeface="Calibri"/>
              <a:cs typeface="Calibri"/>
              <a:sym typeface="Calibri"/>
            </a:endParaRPr>
          </a:p>
        </p:txBody>
      </p:sp>
      <p:sp>
        <p:nvSpPr>
          <p:cNvPr id="95" name="Google Shape;95;p3"/>
          <p:cNvSpPr/>
          <p:nvPr/>
        </p:nvSpPr>
        <p:spPr>
          <a:xfrm>
            <a:off x="6912079" y="2177325"/>
            <a:ext cx="4348705" cy="4092601"/>
          </a:xfrm>
          <a:prstGeom prst="roundRect">
            <a:avLst>
              <a:gd fmla="val 10901" name="adj"/>
            </a:avLst>
          </a:prstGeom>
          <a:solidFill>
            <a:schemeClr val="lt1"/>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s-CL" sz="2800" u="sng">
                <a:solidFill>
                  <a:schemeClr val="dk1"/>
                </a:solidFill>
                <a:latin typeface="Calibri"/>
                <a:ea typeface="Calibri"/>
                <a:cs typeface="Calibri"/>
                <a:sym typeface="Calibri"/>
              </a:rPr>
              <a:t>Propuesta de solución</a:t>
            </a:r>
            <a:endParaRPr/>
          </a:p>
          <a:p>
            <a:pPr indent="0" lvl="0" marL="0" marR="0" rtl="0" algn="ctr">
              <a:spcBef>
                <a:spcPts val="0"/>
              </a:spcBef>
              <a:spcAft>
                <a:spcPts val="0"/>
              </a:spcAft>
              <a:buNone/>
            </a:pPr>
            <a:r>
              <a:t/>
            </a:r>
            <a:endParaRPr sz="1800" u="sng">
              <a:solidFill>
                <a:schemeClr val="dk1"/>
              </a:solidFill>
              <a:latin typeface="Calibri"/>
              <a:ea typeface="Calibri"/>
              <a:cs typeface="Calibri"/>
              <a:sym typeface="Calibri"/>
            </a:endParaRPr>
          </a:p>
          <a:p>
            <a:pPr indent="0" lvl="0" marL="0" rtl="0" algn="l">
              <a:spcBef>
                <a:spcPts val="0"/>
              </a:spcBef>
              <a:spcAft>
                <a:spcPts val="0"/>
              </a:spcAft>
              <a:buNone/>
            </a:pPr>
            <a:r>
              <a:rPr lang="es-CL">
                <a:solidFill>
                  <a:schemeClr val="dk1"/>
                </a:solidFill>
                <a:latin typeface="Fira Sans Condensed"/>
                <a:ea typeface="Fira Sans Condensed"/>
                <a:cs typeface="Fira Sans Condensed"/>
                <a:sym typeface="Fira Sans Condensed"/>
              </a:rPr>
              <a:t>Un Optimizador de Cobranzas que automatiza el análisis y predicción de las acciones más eficientes para gestionar los deudores.</a:t>
            </a:r>
            <a:endParaRPr>
              <a:solidFill>
                <a:schemeClr val="dk1"/>
              </a:solidFill>
              <a:latin typeface="Fira Sans Condensed"/>
              <a:ea typeface="Fira Sans Condensed"/>
              <a:cs typeface="Fira Sans Condensed"/>
              <a:sym typeface="Fira Sans Condensed"/>
            </a:endParaRPr>
          </a:p>
          <a:p>
            <a:pPr indent="-317500" lvl="0" marL="457200" rtl="0" algn="l">
              <a:spcBef>
                <a:spcPts val="0"/>
              </a:spcBef>
              <a:spcAft>
                <a:spcPts val="0"/>
              </a:spcAft>
              <a:buClr>
                <a:schemeClr val="dk1"/>
              </a:buClr>
              <a:buSzPts val="1400"/>
              <a:buFont typeface="Anaheim"/>
              <a:buChar char="●"/>
            </a:pPr>
            <a:r>
              <a:rPr lang="es-CL">
                <a:solidFill>
                  <a:schemeClr val="dk1"/>
                </a:solidFill>
                <a:latin typeface="Fira Sans Condensed"/>
                <a:ea typeface="Fira Sans Condensed"/>
                <a:cs typeface="Fira Sans Condensed"/>
                <a:sym typeface="Fira Sans Condensed"/>
              </a:rPr>
              <a:t>Optimizar los recursos, reduce costos operativos y ahorra tiempo al agilizar la toma de decisiones y aplicar estrategias personalizadas. </a:t>
            </a:r>
            <a:endParaRPr>
              <a:solidFill>
                <a:schemeClr val="dk1"/>
              </a:solidFill>
              <a:latin typeface="Fira Sans Condensed"/>
              <a:ea typeface="Fira Sans Condensed"/>
              <a:cs typeface="Fira Sans Condensed"/>
              <a:sym typeface="Fira Sans Condensed"/>
            </a:endParaRPr>
          </a:p>
          <a:p>
            <a:pPr indent="-317500" lvl="0" marL="457200" rtl="0" algn="l">
              <a:spcBef>
                <a:spcPts val="0"/>
              </a:spcBef>
              <a:spcAft>
                <a:spcPts val="0"/>
              </a:spcAft>
              <a:buClr>
                <a:schemeClr val="dk1"/>
              </a:buClr>
              <a:buSzPts val="1400"/>
              <a:buFont typeface="Anaheim"/>
              <a:buChar char="●"/>
            </a:pPr>
            <a:r>
              <a:rPr lang="es-CL">
                <a:solidFill>
                  <a:schemeClr val="dk1"/>
                </a:solidFill>
                <a:latin typeface="Fira Sans Condensed"/>
                <a:ea typeface="Fira Sans Condensed"/>
                <a:cs typeface="Fira Sans Condensed"/>
                <a:sym typeface="Fira Sans Condensed"/>
              </a:rPr>
              <a:t>Herramienta complementaria para mejorar la eficiencia de la cobranza.</a:t>
            </a:r>
            <a:endParaRPr>
              <a:solidFill>
                <a:schemeClr val="dk1"/>
              </a:solidFill>
              <a:latin typeface="Fira Sans Condensed"/>
              <a:ea typeface="Fira Sans Condensed"/>
              <a:cs typeface="Fira Sans Condensed"/>
              <a:sym typeface="Fira Sans Condensed"/>
            </a:endParaRPr>
          </a:p>
          <a:p>
            <a:pPr indent="-317500" lvl="0" marL="457200" rtl="0" algn="l">
              <a:spcBef>
                <a:spcPts val="0"/>
              </a:spcBef>
              <a:spcAft>
                <a:spcPts val="0"/>
              </a:spcAft>
              <a:buClr>
                <a:schemeClr val="dk1"/>
              </a:buClr>
              <a:buSzPts val="1400"/>
              <a:buFont typeface="Anaheim"/>
              <a:buChar char="●"/>
            </a:pPr>
            <a:r>
              <a:rPr lang="es-CL">
                <a:solidFill>
                  <a:schemeClr val="dk1"/>
                </a:solidFill>
                <a:latin typeface="Fira Sans Condensed"/>
                <a:ea typeface="Fira Sans Condensed"/>
                <a:cs typeface="Fira Sans Condensed"/>
                <a:sym typeface="Fira Sans Condensed"/>
              </a:rPr>
              <a:t>Visualización de reportes de procesamientos.</a:t>
            </a:r>
            <a:endParaRPr sz="1800">
              <a:solidFill>
                <a:schemeClr val="dk1"/>
              </a:solidFill>
              <a:latin typeface="Calibri"/>
              <a:ea typeface="Calibri"/>
              <a:cs typeface="Calibri"/>
              <a:sym typeface="Calibri"/>
            </a:endParaRPr>
          </a:p>
        </p:txBody>
      </p:sp>
      <p:sp>
        <p:nvSpPr>
          <p:cNvPr id="96" name="Google Shape;96;p3"/>
          <p:cNvSpPr/>
          <p:nvPr/>
        </p:nvSpPr>
        <p:spPr>
          <a:xfrm>
            <a:off x="5456903" y="3736258"/>
            <a:ext cx="1140542" cy="757084"/>
          </a:xfrm>
          <a:prstGeom prst="rightArrow">
            <a:avLst>
              <a:gd fmla="val 50000" name="adj1"/>
              <a:gd fmla="val 50000" name="adj2"/>
            </a:avLst>
          </a:prstGeom>
          <a:solidFill>
            <a:schemeClr val="accent1"/>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97" name="Google Shape;97;p3"/>
          <p:cNvPicPr preferRelativeResize="0"/>
          <p:nvPr/>
        </p:nvPicPr>
        <p:blipFill rotWithShape="1">
          <a:blip r:embed="rId3">
            <a:alphaModFix/>
          </a:blip>
          <a:srcRect b="36458" l="0" r="0" t="37070"/>
          <a:stretch/>
        </p:blipFill>
        <p:spPr>
          <a:xfrm>
            <a:off x="7621900" y="101800"/>
            <a:ext cx="4570100" cy="738300"/>
          </a:xfrm>
          <a:prstGeom prst="rect">
            <a:avLst/>
          </a:prstGeom>
          <a:noFill/>
          <a:ln>
            <a:noFill/>
          </a:ln>
        </p:spPr>
      </p:pic>
    </p:spTree>
  </p:cSld>
  <p:clrMapOvr>
    <a:masterClrMapping/>
  </p:clrMapOvr>
  <p:transition spd="slow">
    <p:wipe dir="l"/>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500"/>
                                        <p:tgtEl>
                                          <p:spTgt spid="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500"/>
                                        <p:tgtEl>
                                          <p:spTgt spid="96"/>
                                        </p:tgtEl>
                                      </p:cBhvr>
                                    </p:animEffect>
                                  </p:childTnLst>
                                </p:cTn>
                              </p:par>
                              <p:par>
                                <p:cTn fill="hold" nodeType="with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500"/>
                                        <p:tgtEl>
                                          <p:spTgt spid="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4"/>
          <p:cNvSpPr txBox="1"/>
          <p:nvPr/>
        </p:nvSpPr>
        <p:spPr>
          <a:xfrm>
            <a:off x="-12" y="379428"/>
            <a:ext cx="12192000" cy="9234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s-CL" sz="1800">
                <a:solidFill>
                  <a:srgbClr val="FFFFFF"/>
                </a:solidFill>
                <a:latin typeface="Calibri"/>
                <a:ea typeface="Calibri"/>
                <a:cs typeface="Calibri"/>
                <a:sym typeface="Calibri"/>
              </a:rPr>
              <a:t>PROYECTO “OPTIMIZADOR DE COBRANZAS”</a:t>
            </a:r>
            <a:endParaRPr>
              <a:solidFill>
                <a:srgbClr val="FFFFFF"/>
              </a:solidFill>
            </a:endParaRPr>
          </a:p>
          <a:p>
            <a:pPr indent="0" lvl="0" marL="0" rtl="0" algn="l">
              <a:spcBef>
                <a:spcPts val="0"/>
              </a:spcBef>
              <a:spcAft>
                <a:spcPts val="0"/>
              </a:spcAft>
              <a:buNone/>
            </a:pPr>
            <a:r>
              <a:t/>
            </a:r>
            <a:endParaRPr sz="1800">
              <a:solidFill>
                <a:srgbClr val="757070"/>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103" name="Google Shape;103;p4"/>
          <p:cNvSpPr txBox="1"/>
          <p:nvPr/>
        </p:nvSpPr>
        <p:spPr>
          <a:xfrm>
            <a:off x="0" y="1384304"/>
            <a:ext cx="121920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3600">
                <a:solidFill>
                  <a:schemeClr val="lt2"/>
                </a:solidFill>
                <a:latin typeface="Calibri"/>
                <a:ea typeface="Calibri"/>
                <a:cs typeface="Calibri"/>
                <a:sym typeface="Calibri"/>
              </a:rPr>
              <a:t>Objetivo General</a:t>
            </a:r>
            <a:endParaRPr sz="1800">
              <a:solidFill>
                <a:schemeClr val="lt2"/>
              </a:solidFill>
              <a:latin typeface="Calibri"/>
              <a:ea typeface="Calibri"/>
              <a:cs typeface="Calibri"/>
              <a:sym typeface="Calibri"/>
            </a:endParaRPr>
          </a:p>
        </p:txBody>
      </p:sp>
      <p:cxnSp>
        <p:nvCxnSpPr>
          <p:cNvPr id="104" name="Google Shape;104;p4"/>
          <p:cNvCxnSpPr/>
          <p:nvPr/>
        </p:nvCxnSpPr>
        <p:spPr>
          <a:xfrm>
            <a:off x="0" y="758027"/>
            <a:ext cx="4085617" cy="0"/>
          </a:xfrm>
          <a:prstGeom prst="straightConnector1">
            <a:avLst/>
          </a:prstGeom>
          <a:noFill/>
          <a:ln cap="flat" cmpd="sng" w="15875">
            <a:solidFill>
              <a:srgbClr val="F5F7FC"/>
            </a:solidFill>
            <a:prstDash val="solid"/>
            <a:miter lim="800000"/>
            <a:headEnd len="sm" w="sm" type="none"/>
            <a:tailEnd len="sm" w="sm" type="none"/>
          </a:ln>
        </p:spPr>
      </p:cxnSp>
      <p:sp>
        <p:nvSpPr>
          <p:cNvPr id="105" name="Google Shape;105;p4"/>
          <p:cNvSpPr txBox="1"/>
          <p:nvPr/>
        </p:nvSpPr>
        <p:spPr>
          <a:xfrm>
            <a:off x="1" y="4082446"/>
            <a:ext cx="121920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3600">
                <a:solidFill>
                  <a:schemeClr val="lt2"/>
                </a:solidFill>
                <a:latin typeface="Calibri"/>
                <a:ea typeface="Calibri"/>
                <a:cs typeface="Calibri"/>
                <a:sym typeface="Calibri"/>
              </a:rPr>
              <a:t>Objetivos Específicos</a:t>
            </a:r>
            <a:endParaRPr sz="1800">
              <a:solidFill>
                <a:schemeClr val="lt2"/>
              </a:solidFill>
              <a:latin typeface="Calibri"/>
              <a:ea typeface="Calibri"/>
              <a:cs typeface="Calibri"/>
              <a:sym typeface="Calibri"/>
            </a:endParaRPr>
          </a:p>
        </p:txBody>
      </p:sp>
      <p:sp>
        <p:nvSpPr>
          <p:cNvPr id="106" name="Google Shape;106;p4"/>
          <p:cNvSpPr/>
          <p:nvPr/>
        </p:nvSpPr>
        <p:spPr>
          <a:xfrm>
            <a:off x="614515" y="2040571"/>
            <a:ext cx="10962967" cy="1575221"/>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CL" sz="1800">
                <a:solidFill>
                  <a:schemeClr val="dk1"/>
                </a:solidFill>
                <a:latin typeface="Calibri"/>
                <a:ea typeface="Calibri"/>
                <a:cs typeface="Calibri"/>
                <a:sym typeface="Calibri"/>
              </a:rPr>
              <a:t>El objetivo principal del proyecto "Optimizador de Cobranza" es desarrollar un modelo predictivo que identifique la acción mínima eficiente de cobranza para maximizar la recuperación de deudas, minimizando los costos operativos y mejorando la relación con los clientes. Se espera que, mediante el uso de técnicas avanzadas de machine learning, como K-Means para segmentación de clientes y LSTM para predicción de comportamientos de pago, las empresas puedan implementar estrategias de cobranza más efectivas y personalizadas.</a:t>
            </a:r>
            <a:endParaRPr sz="1800">
              <a:solidFill>
                <a:schemeClr val="dk1"/>
              </a:solidFill>
              <a:latin typeface="Calibri"/>
              <a:ea typeface="Calibri"/>
              <a:cs typeface="Calibri"/>
              <a:sym typeface="Calibri"/>
            </a:endParaRPr>
          </a:p>
        </p:txBody>
      </p:sp>
      <p:sp>
        <p:nvSpPr>
          <p:cNvPr id="107" name="Google Shape;107;p4"/>
          <p:cNvSpPr/>
          <p:nvPr/>
        </p:nvSpPr>
        <p:spPr>
          <a:xfrm>
            <a:off x="614514" y="4732407"/>
            <a:ext cx="10962967" cy="1575221"/>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CL" sz="1800">
                <a:solidFill>
                  <a:schemeClr val="dk1"/>
                </a:solidFill>
                <a:latin typeface="Calibri"/>
                <a:ea typeface="Calibri"/>
                <a:cs typeface="Calibri"/>
                <a:sym typeface="Calibri"/>
              </a:rPr>
              <a:t>Los objetivos específicos del Proyecto APT "Optimizador de Cobranza" se derivan del objetivo general de desarrollar un modelo predictivo que optimice las acciones de cobranza mediante la implementación de técnicas de machine learning como K-Means y LSTM.</a:t>
            </a:r>
            <a:endParaRPr sz="1800">
              <a:solidFill>
                <a:schemeClr val="dk1"/>
              </a:solidFill>
              <a:latin typeface="Calibri"/>
              <a:ea typeface="Calibri"/>
              <a:cs typeface="Calibri"/>
              <a:sym typeface="Calibri"/>
            </a:endParaRPr>
          </a:p>
        </p:txBody>
      </p:sp>
      <p:pic>
        <p:nvPicPr>
          <p:cNvPr id="108" name="Google Shape;108;p4"/>
          <p:cNvPicPr preferRelativeResize="0"/>
          <p:nvPr/>
        </p:nvPicPr>
        <p:blipFill rotWithShape="1">
          <a:blip r:embed="rId3">
            <a:alphaModFix/>
          </a:blip>
          <a:srcRect b="36458" l="0" r="0" t="37070"/>
          <a:stretch/>
        </p:blipFill>
        <p:spPr>
          <a:xfrm>
            <a:off x="7621900" y="101800"/>
            <a:ext cx="4570100" cy="738300"/>
          </a:xfrm>
          <a:prstGeom prst="rect">
            <a:avLst/>
          </a:prstGeom>
          <a:noFill/>
          <a:ln>
            <a:noFill/>
          </a:ln>
        </p:spPr>
      </p:pic>
    </p:spTree>
  </p:cSld>
  <p:clrMapOvr>
    <a:masterClrMapping/>
  </p:clrMapOvr>
  <p:transition spd="slow">
    <p:wipe dir="l"/>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500"/>
                                        <p:tgtEl>
                                          <p:spTgt spid="105"/>
                                        </p:tgtEl>
                                      </p:cBhvr>
                                    </p:animEffect>
                                  </p:childTnLst>
                                </p:cTn>
                              </p:par>
                              <p:par>
                                <p:cTn fill="hold" nodeType="with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500"/>
                                        <p:tgtEl>
                                          <p:spTgt spid="1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5"/>
          <p:cNvSpPr txBox="1"/>
          <p:nvPr/>
        </p:nvSpPr>
        <p:spPr>
          <a:xfrm>
            <a:off x="0" y="388703"/>
            <a:ext cx="121920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s-CL" sz="1800">
                <a:solidFill>
                  <a:srgbClr val="FFFFFF"/>
                </a:solidFill>
                <a:latin typeface="Calibri"/>
                <a:ea typeface="Calibri"/>
                <a:cs typeface="Calibri"/>
                <a:sym typeface="Calibri"/>
              </a:rPr>
              <a:t>PROYECTO “OPTIMIZADOR DE COBRANZAS”</a:t>
            </a:r>
            <a:endParaRPr>
              <a:solidFill>
                <a:schemeClr val="lt2"/>
              </a:solidFill>
            </a:endParaRPr>
          </a:p>
        </p:txBody>
      </p:sp>
      <p:sp>
        <p:nvSpPr>
          <p:cNvPr id="114" name="Google Shape;114;p5"/>
          <p:cNvSpPr txBox="1"/>
          <p:nvPr/>
        </p:nvSpPr>
        <p:spPr>
          <a:xfrm>
            <a:off x="0" y="1432655"/>
            <a:ext cx="121920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3600">
                <a:solidFill>
                  <a:schemeClr val="lt2"/>
                </a:solidFill>
                <a:latin typeface="Calibri"/>
                <a:ea typeface="Calibri"/>
                <a:cs typeface="Calibri"/>
                <a:sym typeface="Calibri"/>
              </a:rPr>
              <a:t>Alcances y limitaciones del proyecto</a:t>
            </a:r>
            <a:endParaRPr>
              <a:solidFill>
                <a:schemeClr val="lt2"/>
              </a:solidFill>
            </a:endParaRPr>
          </a:p>
        </p:txBody>
      </p:sp>
      <p:cxnSp>
        <p:nvCxnSpPr>
          <p:cNvPr id="115" name="Google Shape;115;p5"/>
          <p:cNvCxnSpPr/>
          <p:nvPr/>
        </p:nvCxnSpPr>
        <p:spPr>
          <a:xfrm>
            <a:off x="0" y="758027"/>
            <a:ext cx="4085617" cy="0"/>
          </a:xfrm>
          <a:prstGeom prst="straightConnector1">
            <a:avLst/>
          </a:prstGeom>
          <a:noFill/>
          <a:ln cap="flat" cmpd="sng" w="15875">
            <a:solidFill>
              <a:srgbClr val="F5F7FC"/>
            </a:solidFill>
            <a:prstDash val="solid"/>
            <a:miter lim="800000"/>
            <a:headEnd len="sm" w="sm" type="none"/>
            <a:tailEnd len="sm" w="sm" type="none"/>
          </a:ln>
        </p:spPr>
      </p:cxnSp>
      <p:pic>
        <p:nvPicPr>
          <p:cNvPr id="116" name="Google Shape;116;p5"/>
          <p:cNvPicPr preferRelativeResize="0"/>
          <p:nvPr/>
        </p:nvPicPr>
        <p:blipFill rotWithShape="1">
          <a:blip r:embed="rId3">
            <a:alphaModFix/>
          </a:blip>
          <a:srcRect b="36458" l="0" r="0" t="37070"/>
          <a:stretch/>
        </p:blipFill>
        <p:spPr>
          <a:xfrm>
            <a:off x="7621900" y="101800"/>
            <a:ext cx="4570100" cy="738300"/>
          </a:xfrm>
          <a:prstGeom prst="rect">
            <a:avLst/>
          </a:prstGeom>
          <a:noFill/>
          <a:ln>
            <a:noFill/>
          </a:ln>
        </p:spPr>
      </p:pic>
      <p:sp>
        <p:nvSpPr>
          <p:cNvPr id="117" name="Google Shape;117;p5"/>
          <p:cNvSpPr/>
          <p:nvPr/>
        </p:nvSpPr>
        <p:spPr>
          <a:xfrm>
            <a:off x="1006075" y="2297200"/>
            <a:ext cx="5184300" cy="3749100"/>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s-CL" sz="1800">
                <a:solidFill>
                  <a:srgbClr val="1C3052"/>
                </a:solidFill>
                <a:latin typeface="Calibri"/>
                <a:ea typeface="Calibri"/>
                <a:cs typeface="Calibri"/>
                <a:sym typeface="Calibri"/>
              </a:rPr>
              <a:t>Alcances:</a:t>
            </a:r>
            <a:endParaRPr sz="1800">
              <a:solidFill>
                <a:srgbClr val="1C3052"/>
              </a:solidFill>
              <a:latin typeface="Calibri"/>
              <a:ea typeface="Calibri"/>
              <a:cs typeface="Calibri"/>
              <a:sym typeface="Calibri"/>
            </a:endParaRPr>
          </a:p>
          <a:p>
            <a:pPr indent="-342900" lvl="0" marL="457200" marR="0" rtl="0" algn="l">
              <a:spcBef>
                <a:spcPts val="0"/>
              </a:spcBef>
              <a:spcAft>
                <a:spcPts val="0"/>
              </a:spcAft>
              <a:buClr>
                <a:srgbClr val="1C3052"/>
              </a:buClr>
              <a:buSzPts val="1800"/>
              <a:buFont typeface="Calibri"/>
              <a:buChar char="●"/>
            </a:pPr>
            <a:r>
              <a:rPr lang="es-CL" sz="1800">
                <a:solidFill>
                  <a:srgbClr val="1C3052"/>
                </a:solidFill>
                <a:latin typeface="Calibri"/>
                <a:ea typeface="Calibri"/>
                <a:cs typeface="Calibri"/>
                <a:sym typeface="Calibri"/>
              </a:rPr>
              <a:t>Optimización de todos los procesos.</a:t>
            </a:r>
            <a:endParaRPr sz="1800">
              <a:solidFill>
                <a:srgbClr val="1C3052"/>
              </a:solidFill>
              <a:latin typeface="Calibri"/>
              <a:ea typeface="Calibri"/>
              <a:cs typeface="Calibri"/>
              <a:sym typeface="Calibri"/>
            </a:endParaRPr>
          </a:p>
          <a:p>
            <a:pPr indent="-342900" lvl="0" marL="457200" marR="0" rtl="0" algn="l">
              <a:spcBef>
                <a:spcPts val="0"/>
              </a:spcBef>
              <a:spcAft>
                <a:spcPts val="0"/>
              </a:spcAft>
              <a:buClr>
                <a:srgbClr val="1C3052"/>
              </a:buClr>
              <a:buSzPts val="1800"/>
              <a:buFont typeface="Calibri"/>
              <a:buChar char="●"/>
            </a:pPr>
            <a:r>
              <a:rPr lang="es-CL" sz="1800">
                <a:solidFill>
                  <a:srgbClr val="1C3052"/>
                </a:solidFill>
                <a:latin typeface="Calibri"/>
                <a:ea typeface="Calibri"/>
                <a:cs typeface="Calibri"/>
                <a:sym typeface="Calibri"/>
              </a:rPr>
              <a:t>Segmentación de deudores.</a:t>
            </a:r>
            <a:endParaRPr sz="1800">
              <a:solidFill>
                <a:srgbClr val="1C3052"/>
              </a:solidFill>
              <a:latin typeface="Calibri"/>
              <a:ea typeface="Calibri"/>
              <a:cs typeface="Calibri"/>
              <a:sym typeface="Calibri"/>
            </a:endParaRPr>
          </a:p>
          <a:p>
            <a:pPr indent="-342900" lvl="0" marL="457200" marR="0" rtl="0" algn="l">
              <a:spcBef>
                <a:spcPts val="0"/>
              </a:spcBef>
              <a:spcAft>
                <a:spcPts val="0"/>
              </a:spcAft>
              <a:buClr>
                <a:srgbClr val="1C3052"/>
              </a:buClr>
              <a:buSzPts val="1800"/>
              <a:buFont typeface="Calibri"/>
              <a:buChar char="●"/>
            </a:pPr>
            <a:r>
              <a:rPr lang="es-CL" sz="1800">
                <a:solidFill>
                  <a:srgbClr val="1C3052"/>
                </a:solidFill>
                <a:latin typeface="Calibri"/>
                <a:ea typeface="Calibri"/>
                <a:cs typeface="Calibri"/>
                <a:sym typeface="Calibri"/>
              </a:rPr>
              <a:t>Clasificación de deudores por acción de cobranza.</a:t>
            </a:r>
            <a:endParaRPr sz="1800">
              <a:solidFill>
                <a:srgbClr val="1C3052"/>
              </a:solidFill>
              <a:latin typeface="Calibri"/>
              <a:ea typeface="Calibri"/>
              <a:cs typeface="Calibri"/>
              <a:sym typeface="Calibri"/>
            </a:endParaRPr>
          </a:p>
          <a:p>
            <a:pPr indent="0" lvl="0" marL="457200" marR="0" rtl="0" algn="l">
              <a:spcBef>
                <a:spcPts val="0"/>
              </a:spcBef>
              <a:spcAft>
                <a:spcPts val="0"/>
              </a:spcAft>
              <a:buNone/>
            </a:pPr>
            <a:r>
              <a:t/>
            </a:r>
            <a:endParaRPr sz="1800">
              <a:solidFill>
                <a:srgbClr val="1C3052"/>
              </a:solidFill>
              <a:latin typeface="Calibri"/>
              <a:ea typeface="Calibri"/>
              <a:cs typeface="Calibri"/>
              <a:sym typeface="Calibri"/>
            </a:endParaRPr>
          </a:p>
          <a:p>
            <a:pPr indent="0" lvl="0" marL="0" marR="0" rtl="0" algn="l">
              <a:spcBef>
                <a:spcPts val="0"/>
              </a:spcBef>
              <a:spcAft>
                <a:spcPts val="0"/>
              </a:spcAft>
              <a:buNone/>
            </a:pPr>
            <a:r>
              <a:rPr lang="es-CL" sz="1800">
                <a:solidFill>
                  <a:srgbClr val="1C3052"/>
                </a:solidFill>
                <a:latin typeface="Calibri"/>
                <a:ea typeface="Calibri"/>
                <a:cs typeface="Calibri"/>
                <a:sym typeface="Calibri"/>
              </a:rPr>
              <a:t>Limitaciones</a:t>
            </a:r>
            <a:endParaRPr sz="1800">
              <a:solidFill>
                <a:srgbClr val="1C3052"/>
              </a:solidFill>
              <a:latin typeface="Calibri"/>
              <a:ea typeface="Calibri"/>
              <a:cs typeface="Calibri"/>
              <a:sym typeface="Calibri"/>
            </a:endParaRPr>
          </a:p>
          <a:p>
            <a:pPr indent="-342900" lvl="0" marL="457200" marR="0" rtl="0" algn="l">
              <a:spcBef>
                <a:spcPts val="0"/>
              </a:spcBef>
              <a:spcAft>
                <a:spcPts val="0"/>
              </a:spcAft>
              <a:buClr>
                <a:srgbClr val="1C3052"/>
              </a:buClr>
              <a:buSzPts val="1800"/>
              <a:buFont typeface="Calibri"/>
              <a:buChar char="●"/>
            </a:pPr>
            <a:r>
              <a:rPr lang="es-CL" sz="1800">
                <a:solidFill>
                  <a:srgbClr val="1C3052"/>
                </a:solidFill>
                <a:latin typeface="Calibri"/>
                <a:ea typeface="Calibri"/>
                <a:cs typeface="Calibri"/>
                <a:sym typeface="Calibri"/>
              </a:rPr>
              <a:t>Gestión de usuarios.</a:t>
            </a:r>
            <a:endParaRPr sz="1800">
              <a:solidFill>
                <a:srgbClr val="1C3052"/>
              </a:solidFill>
              <a:latin typeface="Calibri"/>
              <a:ea typeface="Calibri"/>
              <a:cs typeface="Calibri"/>
              <a:sym typeface="Calibri"/>
            </a:endParaRPr>
          </a:p>
          <a:p>
            <a:pPr indent="-342900" lvl="0" marL="457200" marR="0" rtl="0" algn="l">
              <a:spcBef>
                <a:spcPts val="0"/>
              </a:spcBef>
              <a:spcAft>
                <a:spcPts val="0"/>
              </a:spcAft>
              <a:buClr>
                <a:srgbClr val="1C3052"/>
              </a:buClr>
              <a:buSzPts val="1800"/>
              <a:buFont typeface="Calibri"/>
              <a:buChar char="●"/>
            </a:pPr>
            <a:r>
              <a:rPr lang="es-CL" sz="1800">
                <a:solidFill>
                  <a:srgbClr val="1C3052"/>
                </a:solidFill>
                <a:latin typeface="Calibri"/>
                <a:ea typeface="Calibri"/>
                <a:cs typeface="Calibri"/>
                <a:sym typeface="Calibri"/>
              </a:rPr>
              <a:t>Formato específico de archivo (CSV).</a:t>
            </a:r>
            <a:endParaRPr sz="1800">
              <a:solidFill>
                <a:srgbClr val="1C3052"/>
              </a:solidFill>
              <a:latin typeface="Calibri"/>
              <a:ea typeface="Calibri"/>
              <a:cs typeface="Calibri"/>
              <a:sym typeface="Calibri"/>
            </a:endParaRPr>
          </a:p>
          <a:p>
            <a:pPr indent="-342900" lvl="0" marL="457200" marR="0" rtl="0" algn="l">
              <a:spcBef>
                <a:spcPts val="0"/>
              </a:spcBef>
              <a:spcAft>
                <a:spcPts val="0"/>
              </a:spcAft>
              <a:buClr>
                <a:srgbClr val="1C3052"/>
              </a:buClr>
              <a:buSzPts val="1800"/>
              <a:buFont typeface="Calibri"/>
              <a:buChar char="●"/>
            </a:pPr>
            <a:r>
              <a:rPr lang="es-CL" sz="1800">
                <a:solidFill>
                  <a:srgbClr val="1C3052"/>
                </a:solidFill>
                <a:latin typeface="Calibri"/>
                <a:ea typeface="Calibri"/>
                <a:cs typeface="Calibri"/>
                <a:sym typeface="Calibri"/>
              </a:rPr>
              <a:t>Módulo para la plataforma de Alloxentric.</a:t>
            </a:r>
            <a:endParaRPr sz="1800">
              <a:solidFill>
                <a:srgbClr val="1C3052"/>
              </a:solidFill>
              <a:latin typeface="Calibri"/>
              <a:ea typeface="Calibri"/>
              <a:cs typeface="Calibri"/>
              <a:sym typeface="Calibri"/>
            </a:endParaRPr>
          </a:p>
        </p:txBody>
      </p:sp>
      <p:pic>
        <p:nvPicPr>
          <p:cNvPr id="118" name="Google Shape;118;p5"/>
          <p:cNvPicPr preferRelativeResize="0"/>
          <p:nvPr/>
        </p:nvPicPr>
        <p:blipFill>
          <a:blip r:embed="rId4">
            <a:alphaModFix/>
          </a:blip>
          <a:stretch>
            <a:fillRect/>
          </a:stretch>
        </p:blipFill>
        <p:spPr>
          <a:xfrm>
            <a:off x="7283025" y="2388848"/>
            <a:ext cx="3517825" cy="3517825"/>
          </a:xfrm>
          <a:prstGeom prst="rect">
            <a:avLst/>
          </a:prstGeom>
          <a:noFill/>
          <a:ln>
            <a:noFill/>
          </a:ln>
        </p:spPr>
      </p:pic>
    </p:spTree>
  </p:cSld>
  <p:clrMapOvr>
    <a:masterClrMapping/>
  </p:clrMapOvr>
  <p:transition spd="slow">
    <p:wipe dir="l"/>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6"/>
          <p:cNvSpPr txBox="1"/>
          <p:nvPr/>
        </p:nvSpPr>
        <p:spPr>
          <a:xfrm>
            <a:off x="0" y="388703"/>
            <a:ext cx="121920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s-CL" sz="1800">
                <a:solidFill>
                  <a:srgbClr val="FFFFFF"/>
                </a:solidFill>
                <a:latin typeface="Calibri"/>
                <a:ea typeface="Calibri"/>
                <a:cs typeface="Calibri"/>
                <a:sym typeface="Calibri"/>
              </a:rPr>
              <a:t>PROYECTO “OPTIMIZADOR DE COBRANZAS”</a:t>
            </a:r>
            <a:endParaRPr>
              <a:solidFill>
                <a:schemeClr val="lt2"/>
              </a:solidFill>
            </a:endParaRPr>
          </a:p>
        </p:txBody>
      </p:sp>
      <p:sp>
        <p:nvSpPr>
          <p:cNvPr id="124" name="Google Shape;124;p6"/>
          <p:cNvSpPr txBox="1"/>
          <p:nvPr/>
        </p:nvSpPr>
        <p:spPr>
          <a:xfrm>
            <a:off x="0" y="1432655"/>
            <a:ext cx="121920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3600">
                <a:solidFill>
                  <a:schemeClr val="lt2"/>
                </a:solidFill>
                <a:latin typeface="Calibri"/>
                <a:ea typeface="Calibri"/>
                <a:cs typeface="Calibri"/>
                <a:sym typeface="Calibri"/>
              </a:rPr>
              <a:t>Metodología de trabajo para el desarrollo del proyecto</a:t>
            </a:r>
            <a:endParaRPr sz="1800">
              <a:solidFill>
                <a:schemeClr val="lt2"/>
              </a:solidFill>
              <a:latin typeface="Calibri"/>
              <a:ea typeface="Calibri"/>
              <a:cs typeface="Calibri"/>
              <a:sym typeface="Calibri"/>
            </a:endParaRPr>
          </a:p>
        </p:txBody>
      </p:sp>
      <p:cxnSp>
        <p:nvCxnSpPr>
          <p:cNvPr id="125" name="Google Shape;125;p6"/>
          <p:cNvCxnSpPr/>
          <p:nvPr/>
        </p:nvCxnSpPr>
        <p:spPr>
          <a:xfrm>
            <a:off x="0" y="758027"/>
            <a:ext cx="4085617" cy="0"/>
          </a:xfrm>
          <a:prstGeom prst="straightConnector1">
            <a:avLst/>
          </a:prstGeom>
          <a:noFill/>
          <a:ln cap="flat" cmpd="sng" w="15875">
            <a:solidFill>
              <a:srgbClr val="F5F7FC"/>
            </a:solidFill>
            <a:prstDash val="solid"/>
            <a:miter lim="800000"/>
            <a:headEnd len="sm" w="sm" type="none"/>
            <a:tailEnd len="sm" w="sm" type="none"/>
          </a:ln>
        </p:spPr>
      </p:cxnSp>
      <p:pic>
        <p:nvPicPr>
          <p:cNvPr id="126" name="Google Shape;126;p6"/>
          <p:cNvPicPr preferRelativeResize="0"/>
          <p:nvPr/>
        </p:nvPicPr>
        <p:blipFill rotWithShape="1">
          <a:blip r:embed="rId3">
            <a:alphaModFix/>
          </a:blip>
          <a:srcRect b="36458" l="0" r="0" t="37070"/>
          <a:stretch/>
        </p:blipFill>
        <p:spPr>
          <a:xfrm>
            <a:off x="7621900" y="101800"/>
            <a:ext cx="4570100" cy="738300"/>
          </a:xfrm>
          <a:prstGeom prst="rect">
            <a:avLst/>
          </a:prstGeom>
          <a:noFill/>
          <a:ln>
            <a:noFill/>
          </a:ln>
        </p:spPr>
      </p:pic>
      <p:sp>
        <p:nvSpPr>
          <p:cNvPr id="127" name="Google Shape;127;p6"/>
          <p:cNvSpPr/>
          <p:nvPr/>
        </p:nvSpPr>
        <p:spPr>
          <a:xfrm>
            <a:off x="669250" y="2270800"/>
            <a:ext cx="5878800" cy="3994500"/>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just">
              <a:spcBef>
                <a:spcPts val="0"/>
              </a:spcBef>
              <a:spcAft>
                <a:spcPts val="0"/>
              </a:spcAft>
              <a:buNone/>
            </a:pPr>
            <a:r>
              <a:rPr lang="es-CL" sz="1800">
                <a:solidFill>
                  <a:schemeClr val="dk1"/>
                </a:solidFill>
                <a:latin typeface="Calibri"/>
                <a:ea typeface="Calibri"/>
                <a:cs typeface="Calibri"/>
                <a:sym typeface="Calibri"/>
              </a:rPr>
              <a:t>Para el desarrollo del Proyecto APT "Optimizador de Cobranza," utilizaremos la metodología ágil Scrum, que es ampliamente reconocida por su flexibilidad y capacidad para adaptarse a cambios, lo que resulta ideal para proyectos de desarrollo de software y ciencia de datos.</a:t>
            </a:r>
            <a:endParaRPr sz="1800">
              <a:solidFill>
                <a:schemeClr val="dk1"/>
              </a:solidFill>
              <a:latin typeface="Calibri"/>
              <a:ea typeface="Calibri"/>
              <a:cs typeface="Calibri"/>
              <a:sym typeface="Calibri"/>
            </a:endParaRPr>
          </a:p>
          <a:p>
            <a:pPr indent="0" lvl="0" marL="0" rtl="0" algn="just">
              <a:spcBef>
                <a:spcPts val="0"/>
              </a:spcBef>
              <a:spcAft>
                <a:spcPts val="0"/>
              </a:spcAft>
              <a:buNone/>
            </a:pPr>
            <a:r>
              <a:rPr lang="es-CL" sz="1800">
                <a:solidFill>
                  <a:schemeClr val="dk1"/>
                </a:solidFill>
                <a:latin typeface="Calibri"/>
                <a:ea typeface="Calibri"/>
                <a:cs typeface="Calibri"/>
                <a:sym typeface="Calibri"/>
              </a:rPr>
              <a:t>Plan de Trabajo:</a:t>
            </a:r>
            <a:endParaRPr sz="1800">
              <a:solidFill>
                <a:schemeClr val="dk1"/>
              </a:solidFill>
              <a:latin typeface="Calibri"/>
              <a:ea typeface="Calibri"/>
              <a:cs typeface="Calibri"/>
              <a:sym typeface="Calibri"/>
            </a:endParaRPr>
          </a:p>
          <a:p>
            <a:pPr indent="-342900" lvl="0" marL="457200" rtl="0" algn="just">
              <a:spcBef>
                <a:spcPts val="0"/>
              </a:spcBef>
              <a:spcAft>
                <a:spcPts val="0"/>
              </a:spcAft>
              <a:buClr>
                <a:schemeClr val="dk1"/>
              </a:buClr>
              <a:buSzPts val="1800"/>
              <a:buFont typeface="Calibri"/>
              <a:buChar char="●"/>
            </a:pPr>
            <a:r>
              <a:rPr lang="es-CL" sz="1800">
                <a:solidFill>
                  <a:schemeClr val="dk1"/>
                </a:solidFill>
                <a:latin typeface="Calibri"/>
                <a:ea typeface="Calibri"/>
                <a:cs typeface="Calibri"/>
                <a:sym typeface="Calibri"/>
              </a:rPr>
              <a:t>Planificación del Proyecto (Sprint 0)</a:t>
            </a:r>
            <a:endParaRPr sz="1800">
              <a:solidFill>
                <a:schemeClr val="dk1"/>
              </a:solidFill>
              <a:latin typeface="Calibri"/>
              <a:ea typeface="Calibri"/>
              <a:cs typeface="Calibri"/>
              <a:sym typeface="Calibri"/>
            </a:endParaRPr>
          </a:p>
          <a:p>
            <a:pPr indent="-342900" lvl="0" marL="457200" rtl="0" algn="just">
              <a:spcBef>
                <a:spcPts val="0"/>
              </a:spcBef>
              <a:spcAft>
                <a:spcPts val="0"/>
              </a:spcAft>
              <a:buClr>
                <a:schemeClr val="dk1"/>
              </a:buClr>
              <a:buSzPts val="1800"/>
              <a:buFont typeface="Calibri"/>
              <a:buChar char="●"/>
            </a:pPr>
            <a:r>
              <a:rPr lang="es-CL" sz="1800">
                <a:solidFill>
                  <a:schemeClr val="dk1"/>
                </a:solidFill>
                <a:latin typeface="Calibri"/>
                <a:ea typeface="Calibri"/>
                <a:cs typeface="Calibri"/>
                <a:sym typeface="Calibri"/>
              </a:rPr>
              <a:t>Desarrollo de funcionalidades principales (Sprint 1 )</a:t>
            </a:r>
            <a:endParaRPr sz="1800">
              <a:solidFill>
                <a:schemeClr val="dk1"/>
              </a:solidFill>
              <a:latin typeface="Calibri"/>
              <a:ea typeface="Calibri"/>
              <a:cs typeface="Calibri"/>
              <a:sym typeface="Calibri"/>
            </a:endParaRPr>
          </a:p>
          <a:p>
            <a:pPr indent="-342900" lvl="0" marL="457200" rtl="0" algn="just">
              <a:spcBef>
                <a:spcPts val="0"/>
              </a:spcBef>
              <a:spcAft>
                <a:spcPts val="0"/>
              </a:spcAft>
              <a:buClr>
                <a:schemeClr val="dk1"/>
              </a:buClr>
              <a:buSzPts val="1800"/>
              <a:buFont typeface="Calibri"/>
              <a:buChar char="●"/>
            </a:pPr>
            <a:r>
              <a:rPr lang="es-CL" sz="1800">
                <a:solidFill>
                  <a:schemeClr val="dk1"/>
                </a:solidFill>
                <a:latin typeface="Calibri"/>
                <a:ea typeface="Calibri"/>
                <a:cs typeface="Calibri"/>
                <a:sym typeface="Calibri"/>
              </a:rPr>
              <a:t>Desarrollo del modelo (Sprint 2) </a:t>
            </a:r>
            <a:endParaRPr sz="1800">
              <a:solidFill>
                <a:schemeClr val="dk1"/>
              </a:solidFill>
              <a:latin typeface="Calibri"/>
              <a:ea typeface="Calibri"/>
              <a:cs typeface="Calibri"/>
              <a:sym typeface="Calibri"/>
            </a:endParaRPr>
          </a:p>
          <a:p>
            <a:pPr indent="-342900" lvl="0" marL="457200" rtl="0" algn="just">
              <a:spcBef>
                <a:spcPts val="0"/>
              </a:spcBef>
              <a:spcAft>
                <a:spcPts val="0"/>
              </a:spcAft>
              <a:buClr>
                <a:schemeClr val="dk1"/>
              </a:buClr>
              <a:buSzPts val="1800"/>
              <a:buFont typeface="Calibri"/>
              <a:buChar char="●"/>
            </a:pPr>
            <a:r>
              <a:rPr lang="es-CL" sz="1800">
                <a:solidFill>
                  <a:schemeClr val="dk1"/>
                </a:solidFill>
                <a:latin typeface="Calibri"/>
                <a:ea typeface="Calibri"/>
                <a:cs typeface="Calibri"/>
                <a:sym typeface="Calibri"/>
              </a:rPr>
              <a:t>Testeo y pruebas de seguridad (Sprint 3 )</a:t>
            </a:r>
            <a:endParaRPr sz="1800">
              <a:solidFill>
                <a:schemeClr val="dk1"/>
              </a:solidFill>
              <a:latin typeface="Calibri"/>
              <a:ea typeface="Calibri"/>
              <a:cs typeface="Calibri"/>
              <a:sym typeface="Calibri"/>
            </a:endParaRPr>
          </a:p>
          <a:p>
            <a:pPr indent="-342900" lvl="0" marL="457200" rtl="0" algn="just">
              <a:spcBef>
                <a:spcPts val="0"/>
              </a:spcBef>
              <a:spcAft>
                <a:spcPts val="0"/>
              </a:spcAft>
              <a:buClr>
                <a:schemeClr val="dk1"/>
              </a:buClr>
              <a:buSzPts val="1800"/>
              <a:buFont typeface="Calibri"/>
              <a:buChar char="●"/>
            </a:pPr>
            <a:r>
              <a:rPr lang="es-CL" sz="1800">
                <a:solidFill>
                  <a:schemeClr val="dk1"/>
                </a:solidFill>
                <a:latin typeface="Calibri"/>
                <a:ea typeface="Calibri"/>
                <a:cs typeface="Calibri"/>
                <a:sym typeface="Calibri"/>
              </a:rPr>
              <a:t>Marcha Blanca</a:t>
            </a:r>
            <a:endParaRPr sz="1800">
              <a:solidFill>
                <a:schemeClr val="dk1"/>
              </a:solidFill>
              <a:latin typeface="Calibri"/>
              <a:ea typeface="Calibri"/>
              <a:cs typeface="Calibri"/>
              <a:sym typeface="Calibri"/>
            </a:endParaRPr>
          </a:p>
          <a:p>
            <a:pPr indent="0" lvl="0" marL="0" rtl="0" algn="ctr">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128" name="Google Shape;128;p6"/>
          <p:cNvPicPr preferRelativeResize="0"/>
          <p:nvPr/>
        </p:nvPicPr>
        <p:blipFill>
          <a:blip r:embed="rId4">
            <a:alphaModFix/>
          </a:blip>
          <a:stretch>
            <a:fillRect/>
          </a:stretch>
        </p:blipFill>
        <p:spPr>
          <a:xfrm>
            <a:off x="6727800" y="2933267"/>
            <a:ext cx="5339151" cy="2669576"/>
          </a:xfrm>
          <a:prstGeom prst="rect">
            <a:avLst/>
          </a:prstGeom>
          <a:noFill/>
          <a:ln>
            <a:noFill/>
          </a:ln>
        </p:spPr>
      </p:pic>
    </p:spTree>
  </p:cSld>
  <p:clrMapOvr>
    <a:masterClrMapping/>
  </p:clrMapOvr>
  <p:transition spd="slow">
    <p:wipe dir="l"/>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7"/>
          <p:cNvSpPr txBox="1"/>
          <p:nvPr/>
        </p:nvSpPr>
        <p:spPr>
          <a:xfrm>
            <a:off x="-25" y="396428"/>
            <a:ext cx="12192000" cy="646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s-CL" sz="1800">
                <a:solidFill>
                  <a:srgbClr val="FFFFFF"/>
                </a:solidFill>
                <a:latin typeface="Calibri"/>
                <a:ea typeface="Calibri"/>
                <a:cs typeface="Calibri"/>
                <a:sym typeface="Calibri"/>
              </a:rPr>
              <a:t>PROYECTO “OPTIMIZADOR DE COBRANZAS”</a:t>
            </a:r>
            <a:endParaRPr>
              <a:solidFill>
                <a:srgbClr val="FFFFFF"/>
              </a:solidFill>
            </a:endParaRPr>
          </a:p>
          <a:p>
            <a:pPr indent="0" lvl="0" marL="0" marR="0" rtl="0" algn="l">
              <a:spcBef>
                <a:spcPts val="0"/>
              </a:spcBef>
              <a:spcAft>
                <a:spcPts val="0"/>
              </a:spcAft>
              <a:buNone/>
            </a:pPr>
            <a:r>
              <a:t/>
            </a:r>
            <a:endParaRPr sz="1800">
              <a:solidFill>
                <a:srgbClr val="757070"/>
              </a:solidFill>
              <a:latin typeface="Calibri"/>
              <a:ea typeface="Calibri"/>
              <a:cs typeface="Calibri"/>
              <a:sym typeface="Calibri"/>
            </a:endParaRPr>
          </a:p>
        </p:txBody>
      </p:sp>
      <p:sp>
        <p:nvSpPr>
          <p:cNvPr id="134" name="Google Shape;134;p7"/>
          <p:cNvSpPr txBox="1"/>
          <p:nvPr/>
        </p:nvSpPr>
        <p:spPr>
          <a:xfrm>
            <a:off x="1" y="1155656"/>
            <a:ext cx="12192000" cy="800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3600">
                <a:solidFill>
                  <a:schemeClr val="lt2"/>
                </a:solidFill>
                <a:latin typeface="Calibri"/>
                <a:ea typeface="Calibri"/>
                <a:cs typeface="Calibri"/>
                <a:sym typeface="Calibri"/>
              </a:rPr>
              <a:t>Cronograma para el desarrollo del proyecto</a:t>
            </a:r>
            <a:endParaRPr>
              <a:solidFill>
                <a:schemeClr val="lt2"/>
              </a:solidFill>
            </a:endParaRPr>
          </a:p>
          <a:p>
            <a:pPr indent="0" lvl="0" marL="0" marR="0" rtl="0" algn="ctr">
              <a:spcBef>
                <a:spcPts val="0"/>
              </a:spcBef>
              <a:spcAft>
                <a:spcPts val="0"/>
              </a:spcAft>
              <a:buNone/>
            </a:pPr>
            <a:r>
              <a:t/>
            </a:r>
            <a:endParaRPr sz="1000">
              <a:solidFill>
                <a:schemeClr val="lt2"/>
              </a:solidFill>
              <a:latin typeface="Calibri"/>
              <a:ea typeface="Calibri"/>
              <a:cs typeface="Calibri"/>
              <a:sym typeface="Calibri"/>
            </a:endParaRPr>
          </a:p>
        </p:txBody>
      </p:sp>
      <p:cxnSp>
        <p:nvCxnSpPr>
          <p:cNvPr id="135" name="Google Shape;135;p7"/>
          <p:cNvCxnSpPr/>
          <p:nvPr/>
        </p:nvCxnSpPr>
        <p:spPr>
          <a:xfrm>
            <a:off x="0" y="758027"/>
            <a:ext cx="4085617" cy="0"/>
          </a:xfrm>
          <a:prstGeom prst="straightConnector1">
            <a:avLst/>
          </a:prstGeom>
          <a:noFill/>
          <a:ln cap="flat" cmpd="sng" w="15875">
            <a:solidFill>
              <a:srgbClr val="F5F7FC"/>
            </a:solidFill>
            <a:prstDash val="solid"/>
            <a:miter lim="800000"/>
            <a:headEnd len="sm" w="sm" type="none"/>
            <a:tailEnd len="sm" w="sm" type="none"/>
          </a:ln>
        </p:spPr>
      </p:cxnSp>
      <p:pic>
        <p:nvPicPr>
          <p:cNvPr id="136" name="Google Shape;136;p7"/>
          <p:cNvPicPr preferRelativeResize="0"/>
          <p:nvPr/>
        </p:nvPicPr>
        <p:blipFill rotWithShape="1">
          <a:blip r:embed="rId3">
            <a:alphaModFix/>
          </a:blip>
          <a:srcRect b="36458" l="0" r="0" t="37070"/>
          <a:stretch/>
        </p:blipFill>
        <p:spPr>
          <a:xfrm>
            <a:off x="7621900" y="101800"/>
            <a:ext cx="4570100" cy="738300"/>
          </a:xfrm>
          <a:prstGeom prst="rect">
            <a:avLst/>
          </a:prstGeom>
          <a:noFill/>
          <a:ln>
            <a:noFill/>
          </a:ln>
        </p:spPr>
      </p:pic>
      <p:pic>
        <p:nvPicPr>
          <p:cNvPr id="137" name="Google Shape;137;p7"/>
          <p:cNvPicPr preferRelativeResize="0"/>
          <p:nvPr/>
        </p:nvPicPr>
        <p:blipFill>
          <a:blip r:embed="rId4">
            <a:alphaModFix/>
          </a:blip>
          <a:stretch>
            <a:fillRect/>
          </a:stretch>
        </p:blipFill>
        <p:spPr>
          <a:xfrm>
            <a:off x="373900" y="2209975"/>
            <a:ext cx="11627600" cy="3088575"/>
          </a:xfrm>
          <a:prstGeom prst="rect">
            <a:avLst/>
          </a:prstGeom>
          <a:noFill/>
          <a:ln>
            <a:noFill/>
          </a:ln>
        </p:spPr>
      </p:pic>
    </p:spTree>
  </p:cSld>
  <p:clrMapOvr>
    <a:masterClrMapping/>
  </p:clrMapOvr>
  <p:transition spd="slow">
    <p:wipe dir="l"/>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g31cccc916b8_0_0"/>
          <p:cNvSpPr txBox="1"/>
          <p:nvPr/>
        </p:nvSpPr>
        <p:spPr>
          <a:xfrm>
            <a:off x="-25" y="396428"/>
            <a:ext cx="12192000" cy="646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s-CL" sz="1800">
                <a:solidFill>
                  <a:srgbClr val="FFFFFF"/>
                </a:solidFill>
                <a:latin typeface="Calibri"/>
                <a:ea typeface="Calibri"/>
                <a:cs typeface="Calibri"/>
                <a:sym typeface="Calibri"/>
              </a:rPr>
              <a:t>PROYECTO “OPTIMIZADOR DE COBRANZAS”</a:t>
            </a:r>
            <a:endParaRPr>
              <a:solidFill>
                <a:srgbClr val="FFFFFF"/>
              </a:solidFill>
            </a:endParaRPr>
          </a:p>
          <a:p>
            <a:pPr indent="0" lvl="0" marL="0" marR="0" rtl="0" algn="l">
              <a:spcBef>
                <a:spcPts val="0"/>
              </a:spcBef>
              <a:spcAft>
                <a:spcPts val="0"/>
              </a:spcAft>
              <a:buNone/>
            </a:pPr>
            <a:r>
              <a:t/>
            </a:r>
            <a:endParaRPr sz="1800">
              <a:solidFill>
                <a:srgbClr val="757070"/>
              </a:solidFill>
              <a:latin typeface="Calibri"/>
              <a:ea typeface="Calibri"/>
              <a:cs typeface="Calibri"/>
              <a:sym typeface="Calibri"/>
            </a:endParaRPr>
          </a:p>
        </p:txBody>
      </p:sp>
      <p:pic>
        <p:nvPicPr>
          <p:cNvPr id="143" name="Google Shape;143;g31cccc916b8_0_0"/>
          <p:cNvPicPr preferRelativeResize="0"/>
          <p:nvPr/>
        </p:nvPicPr>
        <p:blipFill rotWithShape="1">
          <a:blip r:embed="rId3">
            <a:alphaModFix/>
          </a:blip>
          <a:srcRect b="36458" l="0" r="0" t="37070"/>
          <a:stretch/>
        </p:blipFill>
        <p:spPr>
          <a:xfrm>
            <a:off x="7621900" y="101800"/>
            <a:ext cx="4570100" cy="738300"/>
          </a:xfrm>
          <a:prstGeom prst="rect">
            <a:avLst/>
          </a:prstGeom>
          <a:noFill/>
          <a:ln>
            <a:noFill/>
          </a:ln>
        </p:spPr>
      </p:pic>
      <p:sp>
        <p:nvSpPr>
          <p:cNvPr id="144" name="Google Shape;144;g31cccc916b8_0_0"/>
          <p:cNvSpPr txBox="1"/>
          <p:nvPr/>
        </p:nvSpPr>
        <p:spPr>
          <a:xfrm>
            <a:off x="1" y="1155656"/>
            <a:ext cx="12192000" cy="800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3600">
                <a:solidFill>
                  <a:schemeClr val="lt2"/>
                </a:solidFill>
                <a:latin typeface="Calibri"/>
                <a:ea typeface="Calibri"/>
                <a:cs typeface="Calibri"/>
                <a:sym typeface="Calibri"/>
              </a:rPr>
              <a:t>Gráficos</a:t>
            </a:r>
            <a:endParaRPr>
              <a:solidFill>
                <a:schemeClr val="lt2"/>
              </a:solidFill>
            </a:endParaRPr>
          </a:p>
          <a:p>
            <a:pPr indent="0" lvl="0" marL="0" marR="0" rtl="0" algn="ctr">
              <a:spcBef>
                <a:spcPts val="0"/>
              </a:spcBef>
              <a:spcAft>
                <a:spcPts val="0"/>
              </a:spcAft>
              <a:buNone/>
            </a:pPr>
            <a:r>
              <a:t/>
            </a:r>
            <a:endParaRPr sz="1000">
              <a:solidFill>
                <a:schemeClr val="lt2"/>
              </a:solidFill>
              <a:latin typeface="Calibri"/>
              <a:ea typeface="Calibri"/>
              <a:cs typeface="Calibri"/>
              <a:sym typeface="Calibri"/>
            </a:endParaRPr>
          </a:p>
        </p:txBody>
      </p:sp>
      <p:pic>
        <p:nvPicPr>
          <p:cNvPr id="145" name="Google Shape;145;g31cccc916b8_0_0"/>
          <p:cNvPicPr preferRelativeResize="0"/>
          <p:nvPr/>
        </p:nvPicPr>
        <p:blipFill>
          <a:blip r:embed="rId4">
            <a:alphaModFix/>
          </a:blip>
          <a:stretch>
            <a:fillRect/>
          </a:stretch>
        </p:blipFill>
        <p:spPr>
          <a:xfrm>
            <a:off x="152400" y="1896900"/>
            <a:ext cx="11887202" cy="46354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I Tech Agency Infographics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2023-10-28T21:12:11Z</dcterms:created>
  <dc:creator>Gerardo Galan Cruz</dc:creator>
</cp:coreProperties>
</file>